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824" r:id="rId2"/>
  </p:sldMasterIdLst>
  <p:notesMasterIdLst>
    <p:notesMasterId r:id="rId18"/>
  </p:notesMasterIdLst>
  <p:handoutMasterIdLst>
    <p:handoutMasterId r:id="rId19"/>
  </p:handoutMasterIdLst>
  <p:sldIdLst>
    <p:sldId id="264" r:id="rId3"/>
    <p:sldId id="270" r:id="rId4"/>
    <p:sldId id="288" r:id="rId5"/>
    <p:sldId id="289" r:id="rId6"/>
    <p:sldId id="290" r:id="rId7"/>
    <p:sldId id="291" r:id="rId8"/>
    <p:sldId id="292" r:id="rId9"/>
    <p:sldId id="293" r:id="rId10"/>
    <p:sldId id="329" r:id="rId11"/>
    <p:sldId id="330" r:id="rId12"/>
    <p:sldId id="331" r:id="rId13"/>
    <p:sldId id="332" r:id="rId14"/>
    <p:sldId id="333" r:id="rId15"/>
    <p:sldId id="334" r:id="rId16"/>
    <p:sldId id="340" r:id="rId17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Times" panose="02020603050405020304" pitchFamily="18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67"/>
    <a:srgbClr val="595959"/>
    <a:srgbClr val="CD6D1C"/>
    <a:srgbClr val="003E69"/>
    <a:srgbClr val="CB6D17"/>
    <a:srgbClr val="E47C1D"/>
    <a:srgbClr val="C56C0B"/>
    <a:srgbClr val="CF5200"/>
    <a:srgbClr val="05254B"/>
    <a:srgbClr val="003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8" autoAdjust="0"/>
  </p:normalViewPr>
  <p:slideViewPr>
    <p:cSldViewPr>
      <p:cViewPr>
        <p:scale>
          <a:sx n="52" d="100"/>
          <a:sy n="52" d="100"/>
        </p:scale>
        <p:origin x="996" y="5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1609-83B8-46F5-90E9-7E132BB25CF9}" type="datetimeFigureOut">
              <a:rPr lang="en-CA" smtClean="0"/>
              <a:t>2020/03/26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78F2-D0B4-4A58-966C-3A26036A0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3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FEAD5-EF26-41F8-887B-3A8CB5CF2600}" type="datetimeFigureOut">
              <a:rPr lang="en-CA" smtClean="0"/>
              <a:t>2020/03/26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8832-2195-4D5C-B7D7-1AE4E74A76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3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13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2C833B66-6068-4BFE-ABE5-57C06F3C4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72B070A-C1D3-4ED2-962F-B8ED6CCBC4B4}" type="slidenum">
              <a:rPr lang="en-US" altLang="en-US" sz="1300"/>
              <a:pPr/>
              <a:t>10</a:t>
            </a:fld>
            <a:endParaRPr lang="en-US" altLang="en-US" sz="13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56D5789-4539-4803-AF49-11B23C0BF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F3107FEF-B89C-4A59-88AE-8B81E8374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fr-C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3627602-CC1B-4A84-BE6E-FE1404CE7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BCECBC0-7051-4E7A-936F-AA978BFA1A32}" type="slidenum">
              <a:rPr lang="en-US" altLang="en-US" sz="1300"/>
              <a:pPr/>
              <a:t>11</a:t>
            </a:fld>
            <a:endParaRPr lang="en-US" altLang="en-US" sz="13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5B865A1D-016B-40A4-97BA-7BF29BFC4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A041549B-BC2B-49D1-8512-EF2183DDE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A1DB232-133C-4903-BB92-7E1B614C9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24D611C-448C-4C57-A8AA-D3A0054D78CE}" type="slidenum">
              <a:rPr lang="en-US" altLang="en-US" sz="1300"/>
              <a:pPr/>
              <a:t>12</a:t>
            </a:fld>
            <a:endParaRPr lang="en-US" altLang="en-US" sz="1300"/>
          </a:p>
        </p:txBody>
      </p:sp>
      <p:sp>
        <p:nvSpPr>
          <p:cNvPr id="104451" name="Rectangle 2050">
            <a:extLst>
              <a:ext uri="{FF2B5EF4-FFF2-40B4-BE49-F238E27FC236}">
                <a16:creationId xmlns:a16="http://schemas.microsoft.com/office/drawing/2014/main" id="{61B1AD87-0BBE-4C61-B869-B25C039B9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4452" name="Rectangle 2051">
            <a:extLst>
              <a:ext uri="{FF2B5EF4-FFF2-40B4-BE49-F238E27FC236}">
                <a16:creationId xmlns:a16="http://schemas.microsoft.com/office/drawing/2014/main" id="{36746474-32B1-47A4-B90E-281013EDA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776D35A-E329-48A8-AC8E-14116D96E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F3751B2-25B2-4D67-9A84-444D7139A87D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7611819E-51FE-4755-80C3-9B010F745A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332031BE-D861-4B0C-8BCE-F5FB9F10F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07001544-A632-4C37-B9D4-79AA9A0E0E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CDA3882-3B5D-4FF4-9752-CEDE0C06C48D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F46DDA59-2ADB-42D4-8451-D0C1C3170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809B8B51-0A2C-44D4-95C5-DC397D4FE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r>
              <a:rPr lang="en-US" altLang="en-US" sz="1500" b="1">
                <a:latin typeface="Arial Narrow" panose="020B0606020202030204" pitchFamily="34" charset="0"/>
              </a:rPr>
              <a:t>Means any action that adversely affects an employee</a:t>
            </a:r>
          </a:p>
          <a:p>
            <a:pPr lvl="1" eaLnBrk="1" hangingPunct="1">
              <a:buSzPct val="75000"/>
              <a:buFont typeface="Wingdings" panose="05000000000000000000" pitchFamily="2" charset="2"/>
              <a:buNone/>
            </a:pPr>
            <a:r>
              <a:rPr lang="en-US" altLang="en-US" sz="1700" b="1">
                <a:latin typeface="Arial Narrow" panose="020B0606020202030204" pitchFamily="34" charset="0"/>
              </a:rPr>
              <a:t>With respect to opportunity for promotion or membership in a union </a:t>
            </a:r>
          </a:p>
          <a:p>
            <a:pPr lvl="1" eaLnBrk="1" hangingPunct="1">
              <a:buSzPct val="75000"/>
              <a:buFont typeface="Wingdings" panose="05000000000000000000" pitchFamily="2" charset="2"/>
              <a:buNone/>
            </a:pPr>
            <a:r>
              <a:rPr lang="en-US" altLang="en-US" sz="1700" b="1">
                <a:latin typeface="Arial Narrow" panose="020B0606020202030204" pitchFamily="34" charset="0"/>
              </a:rPr>
              <a:t>Includes dismissal, layoff</a:t>
            </a:r>
          </a:p>
          <a:p>
            <a:pPr lvl="1" eaLnBrk="1" hangingPunct="1">
              <a:buSzPct val="75000"/>
              <a:buFont typeface="Wingdings" panose="05000000000000000000" pitchFamily="2" charset="2"/>
              <a:buNone/>
            </a:pPr>
            <a:r>
              <a:rPr lang="en-US" altLang="en-US" sz="1700" b="1">
                <a:latin typeface="Arial Narrow" panose="020B0606020202030204" pitchFamily="34" charset="0"/>
              </a:rPr>
              <a:t>Suspension</a:t>
            </a:r>
          </a:p>
          <a:p>
            <a:pPr lvl="1" eaLnBrk="1" hangingPunct="1">
              <a:buSzPct val="75000"/>
              <a:buFont typeface="Wingdings" panose="05000000000000000000" pitchFamily="2" charset="2"/>
              <a:buNone/>
            </a:pPr>
            <a:r>
              <a:rPr lang="en-US" altLang="en-US" sz="1700" b="1">
                <a:latin typeface="Arial Narrow" panose="020B0606020202030204" pitchFamily="34" charset="0"/>
              </a:rPr>
              <a:t>Demotion</a:t>
            </a:r>
          </a:p>
          <a:p>
            <a:pPr lvl="1" eaLnBrk="1" hangingPunct="1">
              <a:buSzPct val="75000"/>
              <a:buFont typeface="Wingdings" panose="05000000000000000000" pitchFamily="2" charset="2"/>
              <a:buNone/>
            </a:pPr>
            <a:r>
              <a:rPr lang="en-US" altLang="en-US" sz="1700" b="1">
                <a:latin typeface="Arial Narrow" panose="020B0606020202030204" pitchFamily="34" charset="0"/>
              </a:rPr>
              <a:t>Transfer of job location</a:t>
            </a:r>
          </a:p>
          <a:p>
            <a:pPr lvl="1" eaLnBrk="1" hangingPunct="1">
              <a:buSzPct val="75000"/>
              <a:buFont typeface="Wingdings" panose="05000000000000000000" pitchFamily="2" charset="2"/>
              <a:buNone/>
            </a:pPr>
            <a:r>
              <a:rPr lang="en-US" altLang="en-US" sz="1700" b="1">
                <a:latin typeface="Arial Narrow" panose="020B0606020202030204" pitchFamily="34" charset="0"/>
              </a:rPr>
              <a:t>Reduction in wages, change in hours of work or reprimand</a:t>
            </a:r>
          </a:p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2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8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5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2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8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67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EE8390C2-8B9F-41E9-8079-98777ACCC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D84F2E-AF5C-46A3-80A9-7C6E6FB05103}" type="slidenum">
              <a:rPr lang="en-US" altLang="en-US" sz="1300"/>
              <a:pPr/>
              <a:t>9</a:t>
            </a:fld>
            <a:endParaRPr lang="en-US" altLang="en-US" sz="13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228EAFBC-77D6-4CD2-994B-E2AFC63A9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3DEF4BEE-0185-4373-AD8E-0E171C52F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995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699"/>
            <a:ext cx="7886700" cy="648072"/>
          </a:xfrm>
        </p:spPr>
        <p:txBody>
          <a:bodyPr/>
          <a:lstStyle>
            <a:lvl1pPr>
              <a:defRPr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" y="0"/>
            <a:ext cx="9144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627D-B2A6-41D9-9EC5-36E90FCC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887B-5755-4C05-AF7A-4B4CA50BA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A25FC-A1A5-4629-988B-D42D53DD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A19D-510C-4D90-9FEE-F57586F59475}" type="datetimeFigureOut">
              <a:rPr lang="en-CA" smtClean="0"/>
              <a:t>2020/03/26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6FD09-A4D9-4CBA-AE73-E5D3B64A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62761-CF19-46B7-AD9E-DB939757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8FA-0CC6-42DE-BAEF-8D77F583C7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90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908052" y="1203613"/>
            <a:ext cx="2447925" cy="1584325"/>
          </a:xfrm>
        </p:spPr>
        <p:txBody>
          <a:bodyPr/>
          <a:lstStyle/>
          <a:p>
            <a:endParaRPr lang="en-C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908052" y="3075821"/>
            <a:ext cx="2447925" cy="15843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4008" y="3075821"/>
            <a:ext cx="2447925" cy="1584325"/>
          </a:xfrm>
        </p:spPr>
        <p:txBody>
          <a:bodyPr/>
          <a:lstStyle/>
          <a:p>
            <a:endParaRPr lang="en-CA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44008" y="1203613"/>
            <a:ext cx="2447925" cy="1584325"/>
          </a:xfrm>
        </p:spPr>
        <p:txBody>
          <a:bodyPr/>
          <a:lstStyle/>
          <a:p>
            <a:endParaRPr lang="en-CA"/>
          </a:p>
        </p:txBody>
      </p:sp>
      <p:sp>
        <p:nvSpPr>
          <p:cNvPr id="12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34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/3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3" y="0"/>
            <a:ext cx="3160364" cy="51435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9" name="Text 1"/>
          <p:cNvSpPr>
            <a:spLocks noGrp="1"/>
          </p:cNvSpPr>
          <p:nvPr>
            <p:ph type="body" sz="quarter" idx="28" hasCustomPrompt="1"/>
          </p:nvPr>
        </p:nvSpPr>
        <p:spPr>
          <a:xfrm>
            <a:off x="4251123" y="3585699"/>
            <a:ext cx="3675775" cy="76838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251124" y="2571750"/>
            <a:ext cx="3675775" cy="92726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3"/>
          <p:cNvSpPr>
            <a:spLocks noGrp="1"/>
          </p:cNvSpPr>
          <p:nvPr>
            <p:ph type="body" sz="quarter" idx="16" hasCustomPrompt="1"/>
          </p:nvPr>
        </p:nvSpPr>
        <p:spPr>
          <a:xfrm>
            <a:off x="4251125" y="1723869"/>
            <a:ext cx="3675775" cy="76838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3995936" y="673845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E69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9" name="Rectangle 1"/>
          <p:cNvSpPr/>
          <p:nvPr userDrawn="1"/>
        </p:nvSpPr>
        <p:spPr>
          <a:xfrm>
            <a:off x="4139952" y="149163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12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 1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335161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0" name="Text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7" y="4282707"/>
            <a:ext cx="4730171" cy="49377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2" name="Text  2"/>
          <p:cNvSpPr>
            <a:spLocks noGrp="1"/>
          </p:cNvSpPr>
          <p:nvPr>
            <p:ph type="body" sz="quarter" idx="14" hasCustomPrompt="1"/>
          </p:nvPr>
        </p:nvSpPr>
        <p:spPr>
          <a:xfrm>
            <a:off x="656217" y="3691063"/>
            <a:ext cx="2178100" cy="150290"/>
          </a:xfrm>
        </p:spPr>
        <p:txBody>
          <a:bodyPr>
            <a:noAutofit/>
          </a:bodyPr>
          <a:lstStyle>
            <a:lvl1pPr marL="0" marR="0" indent="0" algn="l" defTabSz="68569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cap="all" spc="60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3" name="Title"/>
          <p:cNvSpPr>
            <a:spLocks noGrp="1"/>
          </p:cNvSpPr>
          <p:nvPr>
            <p:ph type="title" hasCustomPrompt="1"/>
          </p:nvPr>
        </p:nvSpPr>
        <p:spPr>
          <a:xfrm>
            <a:off x="645459" y="3891410"/>
            <a:ext cx="7886700" cy="345281"/>
          </a:xfrm>
        </p:spPr>
        <p:txBody>
          <a:bodyPr>
            <a:noAutofit/>
          </a:bodyPr>
          <a:lstStyle>
            <a:lvl1pPr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102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"/>
          <p:cNvSpPr>
            <a:spLocks noGrp="1"/>
          </p:cNvSpPr>
          <p:nvPr>
            <p:ph type="title" hasCustomPrompt="1"/>
          </p:nvPr>
        </p:nvSpPr>
        <p:spPr>
          <a:xfrm>
            <a:off x="761101" y="1908388"/>
            <a:ext cx="5472038" cy="401648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6" name="Rounded Rectangle  1"/>
          <p:cNvSpPr/>
          <p:nvPr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34289" rIns="68531" bIns="34289" rtlCol="0" anchor="ctr"/>
          <a:lstStyle/>
          <a:p>
            <a:pPr algn="ctr"/>
            <a:endParaRPr lang="ru-RU" sz="1000"/>
          </a:p>
        </p:txBody>
      </p:sp>
      <p:sp>
        <p:nvSpPr>
          <p:cNvPr id="28" name="Picture  1"/>
          <p:cNvSpPr>
            <a:spLocks noGrp="1"/>
          </p:cNvSpPr>
          <p:nvPr>
            <p:ph type="pic" idx="35"/>
          </p:nvPr>
        </p:nvSpPr>
        <p:spPr>
          <a:xfrm>
            <a:off x="7463239" y="3943627"/>
            <a:ext cx="1728254" cy="1209545"/>
          </a:xfrm>
          <a:custGeom>
            <a:avLst/>
            <a:gdLst>
              <a:gd name="connsiteX0" fmla="*/ 0 w 2445994"/>
              <a:gd name="connsiteY0" fmla="*/ 1600200 h 1600200"/>
              <a:gd name="connsiteX1" fmla="*/ 504911 w 2445994"/>
              <a:gd name="connsiteY1" fmla="*/ 0 h 1600200"/>
              <a:gd name="connsiteX2" fmla="*/ 2445994 w 2445994"/>
              <a:gd name="connsiteY2" fmla="*/ 0 h 1600200"/>
              <a:gd name="connsiteX3" fmla="*/ 1941083 w 2445994"/>
              <a:gd name="connsiteY3" fmla="*/ 1600200 h 1600200"/>
              <a:gd name="connsiteX4" fmla="*/ 0 w 2445994"/>
              <a:gd name="connsiteY4" fmla="*/ 1600200 h 1600200"/>
              <a:gd name="connsiteX0" fmla="*/ 0 w 2445994"/>
              <a:gd name="connsiteY0" fmla="*/ 1600200 h 1600200"/>
              <a:gd name="connsiteX1" fmla="*/ 504911 w 2445994"/>
              <a:gd name="connsiteY1" fmla="*/ 0 h 1600200"/>
              <a:gd name="connsiteX2" fmla="*/ 2445994 w 2445994"/>
              <a:gd name="connsiteY2" fmla="*/ 0 h 1600200"/>
              <a:gd name="connsiteX3" fmla="*/ 2304338 w 2445994"/>
              <a:gd name="connsiteY3" fmla="*/ 1600200 h 1600200"/>
              <a:gd name="connsiteX4" fmla="*/ 0 w 2445994"/>
              <a:gd name="connsiteY4" fmla="*/ 1600200 h 1600200"/>
              <a:gd name="connsiteX0" fmla="*/ 0 w 2304338"/>
              <a:gd name="connsiteY0" fmla="*/ 1612726 h 1612726"/>
              <a:gd name="connsiteX1" fmla="*/ 504911 w 2304338"/>
              <a:gd name="connsiteY1" fmla="*/ 12526 h 1612726"/>
              <a:gd name="connsiteX2" fmla="*/ 2295682 w 2304338"/>
              <a:gd name="connsiteY2" fmla="*/ 0 h 1612726"/>
              <a:gd name="connsiteX3" fmla="*/ 2304338 w 2304338"/>
              <a:gd name="connsiteY3" fmla="*/ 1612726 h 1612726"/>
              <a:gd name="connsiteX4" fmla="*/ 0 w 2304338"/>
              <a:gd name="connsiteY4" fmla="*/ 1612726 h 161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338" h="1612726">
                <a:moveTo>
                  <a:pt x="0" y="1612726"/>
                </a:moveTo>
                <a:lnTo>
                  <a:pt x="504911" y="12526"/>
                </a:lnTo>
                <a:lnTo>
                  <a:pt x="2295682" y="0"/>
                </a:lnTo>
                <a:cubicBezTo>
                  <a:pt x="2298567" y="537575"/>
                  <a:pt x="2301453" y="1075151"/>
                  <a:pt x="2304338" y="1612726"/>
                </a:cubicBezTo>
                <a:lnTo>
                  <a:pt x="0" y="16127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256970" indent="0">
              <a:buNone/>
              <a:defRPr sz="1600"/>
            </a:lvl2pPr>
            <a:lvl3pPr marL="513941" indent="0">
              <a:buNone/>
              <a:defRPr sz="1400"/>
            </a:lvl3pPr>
            <a:lvl4pPr marL="770879" indent="0">
              <a:buNone/>
              <a:defRPr sz="1100"/>
            </a:lvl4pPr>
            <a:lvl5pPr marL="1027833" indent="0">
              <a:buNone/>
              <a:defRPr sz="1100"/>
            </a:lvl5pPr>
            <a:lvl6pPr marL="1284787" indent="0">
              <a:buNone/>
              <a:defRPr sz="1100"/>
            </a:lvl6pPr>
            <a:lvl7pPr marL="1541726" indent="0">
              <a:buNone/>
              <a:defRPr sz="1100"/>
            </a:lvl7pPr>
            <a:lvl8pPr marL="1798695" indent="0">
              <a:buNone/>
              <a:defRPr sz="1100"/>
            </a:lvl8pPr>
            <a:lvl9pPr marL="2055665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Picture  2"/>
          <p:cNvSpPr>
            <a:spLocks noGrp="1"/>
          </p:cNvSpPr>
          <p:nvPr>
            <p:ph type="pic" idx="32"/>
          </p:nvPr>
        </p:nvSpPr>
        <p:spPr>
          <a:xfrm>
            <a:off x="5930941" y="3952989"/>
            <a:ext cx="1834496" cy="1200150"/>
          </a:xfrm>
          <a:prstGeom prst="parallelogram">
            <a:avLst>
              <a:gd name="adj" fmla="val 31553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256970" indent="0">
              <a:buNone/>
              <a:defRPr sz="1600"/>
            </a:lvl2pPr>
            <a:lvl3pPr marL="513941" indent="0">
              <a:buNone/>
              <a:defRPr sz="1400"/>
            </a:lvl3pPr>
            <a:lvl4pPr marL="770879" indent="0">
              <a:buNone/>
              <a:defRPr sz="1100"/>
            </a:lvl4pPr>
            <a:lvl5pPr marL="1027833" indent="0">
              <a:buNone/>
              <a:defRPr sz="1100"/>
            </a:lvl5pPr>
            <a:lvl6pPr marL="1284787" indent="0">
              <a:buNone/>
              <a:defRPr sz="1100"/>
            </a:lvl6pPr>
            <a:lvl7pPr marL="1541726" indent="0">
              <a:buNone/>
              <a:defRPr sz="1100"/>
            </a:lvl7pPr>
            <a:lvl8pPr marL="1798695" indent="0">
              <a:buNone/>
              <a:defRPr sz="1100"/>
            </a:lvl8pPr>
            <a:lvl9pPr marL="2055665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4" name="Picture  3"/>
          <p:cNvSpPr>
            <a:spLocks noGrp="1"/>
          </p:cNvSpPr>
          <p:nvPr>
            <p:ph type="pic" idx="31"/>
          </p:nvPr>
        </p:nvSpPr>
        <p:spPr>
          <a:xfrm>
            <a:off x="4398643" y="3952989"/>
            <a:ext cx="1834496" cy="1200150"/>
          </a:xfrm>
          <a:prstGeom prst="parallelogram">
            <a:avLst>
              <a:gd name="adj" fmla="val 31553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256970" indent="0">
              <a:buNone/>
              <a:defRPr sz="1600"/>
            </a:lvl2pPr>
            <a:lvl3pPr marL="513941" indent="0">
              <a:buNone/>
              <a:defRPr sz="1400"/>
            </a:lvl3pPr>
            <a:lvl4pPr marL="770879" indent="0">
              <a:buNone/>
              <a:defRPr sz="1100"/>
            </a:lvl4pPr>
            <a:lvl5pPr marL="1027833" indent="0">
              <a:buNone/>
              <a:defRPr sz="1100"/>
            </a:lvl5pPr>
            <a:lvl6pPr marL="1284787" indent="0">
              <a:buNone/>
              <a:defRPr sz="1100"/>
            </a:lvl6pPr>
            <a:lvl7pPr marL="1541726" indent="0">
              <a:buNone/>
              <a:defRPr sz="1100"/>
            </a:lvl7pPr>
            <a:lvl8pPr marL="1798695" indent="0">
              <a:buNone/>
              <a:defRPr sz="1100"/>
            </a:lvl8pPr>
            <a:lvl9pPr marL="2055665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Picture  4"/>
          <p:cNvSpPr>
            <a:spLocks noGrp="1"/>
          </p:cNvSpPr>
          <p:nvPr>
            <p:ph type="pic" idx="30"/>
          </p:nvPr>
        </p:nvSpPr>
        <p:spPr>
          <a:xfrm>
            <a:off x="2866345" y="3952989"/>
            <a:ext cx="1834496" cy="1200150"/>
          </a:xfrm>
          <a:prstGeom prst="parallelogram">
            <a:avLst>
              <a:gd name="adj" fmla="val 31553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256970" indent="0">
              <a:buNone/>
              <a:defRPr sz="1600"/>
            </a:lvl2pPr>
            <a:lvl3pPr marL="513941" indent="0">
              <a:buNone/>
              <a:defRPr sz="1400"/>
            </a:lvl3pPr>
            <a:lvl4pPr marL="770879" indent="0">
              <a:buNone/>
              <a:defRPr sz="1100"/>
            </a:lvl4pPr>
            <a:lvl5pPr marL="1027833" indent="0">
              <a:buNone/>
              <a:defRPr sz="1100"/>
            </a:lvl5pPr>
            <a:lvl6pPr marL="1284787" indent="0">
              <a:buNone/>
              <a:defRPr sz="1100"/>
            </a:lvl6pPr>
            <a:lvl7pPr marL="1541726" indent="0">
              <a:buNone/>
              <a:defRPr sz="1100"/>
            </a:lvl7pPr>
            <a:lvl8pPr marL="1798695" indent="0">
              <a:buNone/>
              <a:defRPr sz="1100"/>
            </a:lvl8pPr>
            <a:lvl9pPr marL="2055665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Picture  5"/>
          <p:cNvSpPr>
            <a:spLocks noGrp="1"/>
          </p:cNvSpPr>
          <p:nvPr>
            <p:ph type="pic" idx="33"/>
          </p:nvPr>
        </p:nvSpPr>
        <p:spPr>
          <a:xfrm>
            <a:off x="1334047" y="3952989"/>
            <a:ext cx="1834496" cy="1200150"/>
          </a:xfrm>
          <a:prstGeom prst="parallelogram">
            <a:avLst>
              <a:gd name="adj" fmla="val 31553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256970" indent="0">
              <a:buNone/>
              <a:defRPr sz="1600"/>
            </a:lvl2pPr>
            <a:lvl3pPr marL="513941" indent="0">
              <a:buNone/>
              <a:defRPr sz="1400"/>
            </a:lvl3pPr>
            <a:lvl4pPr marL="770879" indent="0">
              <a:buNone/>
              <a:defRPr sz="1100"/>
            </a:lvl4pPr>
            <a:lvl5pPr marL="1027833" indent="0">
              <a:buNone/>
              <a:defRPr sz="1100"/>
            </a:lvl5pPr>
            <a:lvl6pPr marL="1284787" indent="0">
              <a:buNone/>
              <a:defRPr sz="1100"/>
            </a:lvl6pPr>
            <a:lvl7pPr marL="1541726" indent="0">
              <a:buNone/>
              <a:defRPr sz="1100"/>
            </a:lvl7pPr>
            <a:lvl8pPr marL="1798695" indent="0">
              <a:buNone/>
              <a:defRPr sz="1100"/>
            </a:lvl8pPr>
            <a:lvl9pPr marL="2055665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7" name="Picture  6"/>
          <p:cNvSpPr>
            <a:spLocks noGrp="1"/>
          </p:cNvSpPr>
          <p:nvPr>
            <p:ph type="pic" idx="34"/>
          </p:nvPr>
        </p:nvSpPr>
        <p:spPr>
          <a:xfrm>
            <a:off x="-66726" y="3953022"/>
            <a:ext cx="1702972" cy="1200151"/>
          </a:xfrm>
          <a:custGeom>
            <a:avLst/>
            <a:gdLst>
              <a:gd name="connsiteX0" fmla="*/ 0 w 2445994"/>
              <a:gd name="connsiteY0" fmla="*/ 1600200 h 1600200"/>
              <a:gd name="connsiteX1" fmla="*/ 504911 w 2445994"/>
              <a:gd name="connsiteY1" fmla="*/ 0 h 1600200"/>
              <a:gd name="connsiteX2" fmla="*/ 2445994 w 2445994"/>
              <a:gd name="connsiteY2" fmla="*/ 0 h 1600200"/>
              <a:gd name="connsiteX3" fmla="*/ 1941083 w 2445994"/>
              <a:gd name="connsiteY3" fmla="*/ 1600200 h 1600200"/>
              <a:gd name="connsiteX4" fmla="*/ 0 w 2445994"/>
              <a:gd name="connsiteY4" fmla="*/ 1600200 h 1600200"/>
              <a:gd name="connsiteX0" fmla="*/ 0 w 2445994"/>
              <a:gd name="connsiteY0" fmla="*/ 1612726 h 1612726"/>
              <a:gd name="connsiteX1" fmla="*/ 41448 w 2445994"/>
              <a:gd name="connsiteY1" fmla="*/ 0 h 1612726"/>
              <a:gd name="connsiteX2" fmla="*/ 2445994 w 2445994"/>
              <a:gd name="connsiteY2" fmla="*/ 12526 h 1612726"/>
              <a:gd name="connsiteX3" fmla="*/ 1941083 w 2445994"/>
              <a:gd name="connsiteY3" fmla="*/ 1612726 h 1612726"/>
              <a:gd name="connsiteX4" fmla="*/ 0 w 2445994"/>
              <a:gd name="connsiteY4" fmla="*/ 1612726 h 1612726"/>
              <a:gd name="connsiteX0" fmla="*/ 0 w 2445994"/>
              <a:gd name="connsiteY0" fmla="*/ 1612726 h 1612726"/>
              <a:gd name="connsiteX1" fmla="*/ 204286 w 2445994"/>
              <a:gd name="connsiteY1" fmla="*/ 0 h 1612726"/>
              <a:gd name="connsiteX2" fmla="*/ 2445994 w 2445994"/>
              <a:gd name="connsiteY2" fmla="*/ 12526 h 1612726"/>
              <a:gd name="connsiteX3" fmla="*/ 1941083 w 2445994"/>
              <a:gd name="connsiteY3" fmla="*/ 1612726 h 1612726"/>
              <a:gd name="connsiteX4" fmla="*/ 0 w 2445994"/>
              <a:gd name="connsiteY4" fmla="*/ 1612726 h 1612726"/>
              <a:gd name="connsiteX0" fmla="*/ 0 w 2270629"/>
              <a:gd name="connsiteY0" fmla="*/ 1612726 h 1612726"/>
              <a:gd name="connsiteX1" fmla="*/ 28921 w 2270629"/>
              <a:gd name="connsiteY1" fmla="*/ 0 h 1612726"/>
              <a:gd name="connsiteX2" fmla="*/ 2270629 w 2270629"/>
              <a:gd name="connsiteY2" fmla="*/ 12526 h 1612726"/>
              <a:gd name="connsiteX3" fmla="*/ 1765718 w 2270629"/>
              <a:gd name="connsiteY3" fmla="*/ 1612726 h 1612726"/>
              <a:gd name="connsiteX4" fmla="*/ 0 w 2270629"/>
              <a:gd name="connsiteY4" fmla="*/ 1612726 h 1612726"/>
              <a:gd name="connsiteX0" fmla="*/ 0 w 2270629"/>
              <a:gd name="connsiteY0" fmla="*/ 1600200 h 1600200"/>
              <a:gd name="connsiteX1" fmla="*/ 28921 w 2270629"/>
              <a:gd name="connsiteY1" fmla="*/ 12526 h 1600200"/>
              <a:gd name="connsiteX2" fmla="*/ 2270629 w 2270629"/>
              <a:gd name="connsiteY2" fmla="*/ 0 h 1600200"/>
              <a:gd name="connsiteX3" fmla="*/ 1765718 w 2270629"/>
              <a:gd name="connsiteY3" fmla="*/ 1600200 h 1600200"/>
              <a:gd name="connsiteX4" fmla="*/ 0 w 2270629"/>
              <a:gd name="connsiteY4" fmla="*/ 1600200 h 1600200"/>
              <a:gd name="connsiteX0" fmla="*/ 0 w 2270629"/>
              <a:gd name="connsiteY0" fmla="*/ 1600201 h 1600201"/>
              <a:gd name="connsiteX1" fmla="*/ 28921 w 2270629"/>
              <a:gd name="connsiteY1" fmla="*/ 0 h 1600201"/>
              <a:gd name="connsiteX2" fmla="*/ 2270629 w 2270629"/>
              <a:gd name="connsiteY2" fmla="*/ 1 h 1600201"/>
              <a:gd name="connsiteX3" fmla="*/ 1765718 w 2270629"/>
              <a:gd name="connsiteY3" fmla="*/ 1600201 h 1600201"/>
              <a:gd name="connsiteX4" fmla="*/ 0 w 2270629"/>
              <a:gd name="connsiteY4" fmla="*/ 1600201 h 160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629" h="1600201">
                <a:moveTo>
                  <a:pt x="0" y="1600201"/>
                </a:moveTo>
                <a:lnTo>
                  <a:pt x="28921" y="0"/>
                </a:lnTo>
                <a:lnTo>
                  <a:pt x="2270629" y="1"/>
                </a:lnTo>
                <a:lnTo>
                  <a:pt x="1765718" y="1600201"/>
                </a:lnTo>
                <a:lnTo>
                  <a:pt x="0" y="16002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256970" indent="0">
              <a:buNone/>
              <a:defRPr sz="1600"/>
            </a:lvl2pPr>
            <a:lvl3pPr marL="513941" indent="0">
              <a:buNone/>
              <a:defRPr sz="1400"/>
            </a:lvl3pPr>
            <a:lvl4pPr marL="770879" indent="0">
              <a:buNone/>
              <a:defRPr sz="1100"/>
            </a:lvl4pPr>
            <a:lvl5pPr marL="1027833" indent="0">
              <a:buNone/>
              <a:defRPr sz="1100"/>
            </a:lvl5pPr>
            <a:lvl6pPr marL="1284787" indent="0">
              <a:buNone/>
              <a:defRPr sz="1100"/>
            </a:lvl6pPr>
            <a:lvl7pPr marL="1541726" indent="0">
              <a:buNone/>
              <a:defRPr sz="1100"/>
            </a:lvl7pPr>
            <a:lvl8pPr marL="1798695" indent="0">
              <a:buNone/>
              <a:defRPr sz="1100"/>
            </a:lvl8pPr>
            <a:lvl9pPr marL="2055665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9" name="Parallelogram  1"/>
          <p:cNvSpPr/>
          <p:nvPr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>
            <a:solidFill>
              <a:srgbClr val="EB6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34289" rIns="68531" bIns="34289" rtlCol="0" anchor="ctr"/>
          <a:lstStyle/>
          <a:p>
            <a:pPr algn="ctr"/>
            <a:endParaRPr lang="en-US" sz="1200" dirty="0"/>
          </a:p>
        </p:txBody>
      </p:sp>
      <p:sp>
        <p:nvSpPr>
          <p:cNvPr id="30" name="Parallelogram  2"/>
          <p:cNvSpPr/>
          <p:nvPr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34289" rIns="68531" bIns="34289" rtlCol="0" anchor="ctr"/>
          <a:lstStyle/>
          <a:p>
            <a:pPr algn="ctr"/>
            <a:endParaRPr lang="ru-RU" sz="1000"/>
          </a:p>
        </p:txBody>
      </p:sp>
      <p:sp>
        <p:nvSpPr>
          <p:cNvPr id="14" name="Text  2"/>
          <p:cNvSpPr>
            <a:spLocks noGrp="1"/>
          </p:cNvSpPr>
          <p:nvPr>
            <p:ph type="body" sz="quarter" idx="28" hasCustomPrompt="1"/>
          </p:nvPr>
        </p:nvSpPr>
        <p:spPr>
          <a:xfrm>
            <a:off x="787907" y="2582181"/>
            <a:ext cx="5684919" cy="106010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Rectangle 1"/>
          <p:cNvSpPr/>
          <p:nvPr userDrawn="1"/>
        </p:nvSpPr>
        <p:spPr>
          <a:xfrm>
            <a:off x="827584" y="242773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31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M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 1"/>
          <p:cNvSpPr>
            <a:spLocks noGrp="1"/>
          </p:cNvSpPr>
          <p:nvPr>
            <p:ph type="body" sz="quarter" idx="11" hasCustomPrompt="1"/>
          </p:nvPr>
        </p:nvSpPr>
        <p:spPr>
          <a:xfrm>
            <a:off x="2618420" y="1725161"/>
            <a:ext cx="4445850" cy="27792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23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1" name="Text  2"/>
          <p:cNvSpPr>
            <a:spLocks noGrp="1"/>
          </p:cNvSpPr>
          <p:nvPr>
            <p:ph type="body" sz="quarter" idx="12" hasCustomPrompt="1"/>
          </p:nvPr>
        </p:nvSpPr>
        <p:spPr>
          <a:xfrm>
            <a:off x="2621932" y="2273979"/>
            <a:ext cx="4436799" cy="270726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23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 3"/>
          <p:cNvSpPr>
            <a:spLocks noGrp="1"/>
          </p:cNvSpPr>
          <p:nvPr>
            <p:ph type="body" sz="quarter" idx="13" hasCustomPrompt="1"/>
          </p:nvPr>
        </p:nvSpPr>
        <p:spPr>
          <a:xfrm>
            <a:off x="2622926" y="2822716"/>
            <a:ext cx="4436799" cy="275744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23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 4"/>
          <p:cNvSpPr>
            <a:spLocks noGrp="1"/>
          </p:cNvSpPr>
          <p:nvPr>
            <p:ph type="body" sz="quarter" idx="14" hasCustomPrompt="1"/>
          </p:nvPr>
        </p:nvSpPr>
        <p:spPr>
          <a:xfrm>
            <a:off x="2621930" y="3373333"/>
            <a:ext cx="4436799" cy="293060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23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 5"/>
          <p:cNvSpPr>
            <a:spLocks noGrp="1"/>
          </p:cNvSpPr>
          <p:nvPr>
            <p:ph type="body" sz="quarter" idx="15" hasCustomPrompt="1"/>
          </p:nvPr>
        </p:nvSpPr>
        <p:spPr>
          <a:xfrm>
            <a:off x="2618424" y="3927085"/>
            <a:ext cx="4440827" cy="275744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23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5356" y="1725153"/>
            <a:ext cx="473697" cy="277928"/>
          </a:xfrm>
        </p:spPr>
        <p:txBody>
          <a:bodyPr rIns="0" anchor="ctr">
            <a:noAutofit/>
          </a:bodyPr>
          <a:lstStyle>
            <a:lvl1pPr marL="0" indent="0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Text  7"/>
          <p:cNvSpPr>
            <a:spLocks noGrp="1"/>
          </p:cNvSpPr>
          <p:nvPr>
            <p:ph type="body" sz="quarter" idx="17" hasCustomPrompt="1"/>
          </p:nvPr>
        </p:nvSpPr>
        <p:spPr>
          <a:xfrm>
            <a:off x="2022661" y="2273979"/>
            <a:ext cx="475913" cy="270726"/>
          </a:xfrm>
        </p:spPr>
        <p:txBody>
          <a:bodyPr rIns="0" anchor="ctr">
            <a:noAutofit/>
          </a:bodyPr>
          <a:lstStyle>
            <a:lvl1pPr marL="0" indent="0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Text  8"/>
          <p:cNvSpPr>
            <a:spLocks noGrp="1"/>
          </p:cNvSpPr>
          <p:nvPr>
            <p:ph type="body" sz="quarter" idx="18" hasCustomPrompt="1"/>
          </p:nvPr>
        </p:nvSpPr>
        <p:spPr>
          <a:xfrm>
            <a:off x="2029805" y="2822716"/>
            <a:ext cx="475913" cy="275744"/>
          </a:xfrm>
        </p:spPr>
        <p:txBody>
          <a:bodyPr rIns="0" anchor="ctr">
            <a:noAutofit/>
          </a:bodyPr>
          <a:lstStyle>
            <a:lvl1pPr marL="0" indent="0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Text  9"/>
          <p:cNvSpPr>
            <a:spLocks noGrp="1"/>
          </p:cNvSpPr>
          <p:nvPr>
            <p:ph type="body" sz="quarter" idx="19" hasCustomPrompt="1"/>
          </p:nvPr>
        </p:nvSpPr>
        <p:spPr>
          <a:xfrm>
            <a:off x="2030747" y="3373333"/>
            <a:ext cx="488283" cy="293060"/>
          </a:xfrm>
        </p:spPr>
        <p:txBody>
          <a:bodyPr rIns="0" anchor="ctr">
            <a:noAutofit/>
          </a:bodyPr>
          <a:lstStyle>
            <a:lvl1pPr marL="0" indent="0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Text  10"/>
          <p:cNvSpPr>
            <a:spLocks noGrp="1"/>
          </p:cNvSpPr>
          <p:nvPr>
            <p:ph type="body" sz="quarter" idx="20" hasCustomPrompt="1"/>
          </p:nvPr>
        </p:nvSpPr>
        <p:spPr>
          <a:xfrm>
            <a:off x="2030747" y="3927085"/>
            <a:ext cx="488283" cy="275744"/>
          </a:xfrm>
        </p:spPr>
        <p:txBody>
          <a:bodyPr rIns="0" anchor="ctr">
            <a:noAutofit/>
          </a:bodyPr>
          <a:lstStyle>
            <a:lvl1pPr marL="0" indent="0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Title"/>
          <p:cNvSpPr>
            <a:spLocks noGrp="1"/>
          </p:cNvSpPr>
          <p:nvPr>
            <p:ph type="title" hasCustomPrompt="1"/>
          </p:nvPr>
        </p:nvSpPr>
        <p:spPr>
          <a:xfrm>
            <a:off x="952500" y="828690"/>
            <a:ext cx="7258050" cy="30646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700" b="0" kern="1200" cap="all" spc="0" baseline="0" dirty="0">
                <a:solidFill>
                  <a:srgbClr val="003E69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ru-RU" dirty="0"/>
          </a:p>
        </p:txBody>
      </p:sp>
      <p:sp>
        <p:nvSpPr>
          <p:cNvPr id="13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84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68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"/>
          <p:cNvSpPr>
            <a:spLocks noGrp="1"/>
          </p:cNvSpPr>
          <p:nvPr>
            <p:ph type="title" hasCustomPrompt="1"/>
          </p:nvPr>
        </p:nvSpPr>
        <p:spPr>
          <a:xfrm>
            <a:off x="952500" y="828690"/>
            <a:ext cx="7258050" cy="30646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>
                <a:latin typeface="+mj-lt"/>
              </a:rPr>
              <a:t>Click to add title</a:t>
            </a:r>
            <a:endParaRPr lang="ru-RU" dirty="0"/>
          </a:p>
        </p:txBody>
      </p:sp>
      <p:sp>
        <p:nvSpPr>
          <p:cNvPr id="3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B6D1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552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M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 1"/>
          <p:cNvSpPr>
            <a:spLocks noGrp="1"/>
          </p:cNvSpPr>
          <p:nvPr>
            <p:ph type="body" sz="quarter" idx="16" hasCustomPrompt="1"/>
          </p:nvPr>
        </p:nvSpPr>
        <p:spPr>
          <a:xfrm>
            <a:off x="1630488" y="1812806"/>
            <a:ext cx="486000" cy="275400"/>
          </a:xfrm>
        </p:spPr>
        <p:txBody>
          <a:bodyPr lIns="53994" rIns="0">
            <a:noAutofit/>
          </a:bodyPr>
          <a:lstStyle>
            <a:lvl1pPr marL="0" indent="0" algn="r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Text  2"/>
          <p:cNvSpPr>
            <a:spLocks noGrp="1"/>
          </p:cNvSpPr>
          <p:nvPr>
            <p:ph type="body" sz="quarter" idx="17" hasCustomPrompt="1"/>
          </p:nvPr>
        </p:nvSpPr>
        <p:spPr>
          <a:xfrm>
            <a:off x="4633534" y="1833752"/>
            <a:ext cx="486000" cy="275400"/>
          </a:xfrm>
        </p:spPr>
        <p:txBody>
          <a:bodyPr lIns="53994" rIns="0">
            <a:noAutofit/>
          </a:bodyPr>
          <a:lstStyle>
            <a:lvl1pPr marL="0" indent="0" algn="r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Text  3"/>
          <p:cNvSpPr>
            <a:spLocks noGrp="1"/>
          </p:cNvSpPr>
          <p:nvPr>
            <p:ph type="body" sz="quarter" idx="18" hasCustomPrompt="1"/>
          </p:nvPr>
        </p:nvSpPr>
        <p:spPr>
          <a:xfrm>
            <a:off x="1630638" y="2646524"/>
            <a:ext cx="486000" cy="275400"/>
          </a:xfrm>
        </p:spPr>
        <p:txBody>
          <a:bodyPr lIns="53994" rIns="0">
            <a:noAutofit/>
          </a:bodyPr>
          <a:lstStyle>
            <a:lvl1pPr marL="0" indent="0" algn="r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Text  4"/>
          <p:cNvSpPr>
            <a:spLocks noGrp="1"/>
          </p:cNvSpPr>
          <p:nvPr>
            <p:ph type="body" sz="quarter" idx="19" hasCustomPrompt="1"/>
          </p:nvPr>
        </p:nvSpPr>
        <p:spPr>
          <a:xfrm>
            <a:off x="4633535" y="2664265"/>
            <a:ext cx="486000" cy="275400"/>
          </a:xfrm>
        </p:spPr>
        <p:txBody>
          <a:bodyPr lIns="53994" rIns="0">
            <a:noAutofit/>
          </a:bodyPr>
          <a:lstStyle>
            <a:lvl1pPr marL="0" indent="0" algn="r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Text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30488" y="3483855"/>
            <a:ext cx="486000" cy="275400"/>
          </a:xfrm>
        </p:spPr>
        <p:txBody>
          <a:bodyPr lIns="53994" rIns="0">
            <a:noAutofit/>
          </a:bodyPr>
          <a:lstStyle>
            <a:lvl1pPr marL="0" indent="0" algn="r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Text  6"/>
          <p:cNvSpPr>
            <a:spLocks noGrp="1"/>
          </p:cNvSpPr>
          <p:nvPr>
            <p:ph type="body" sz="quarter" idx="21" hasCustomPrompt="1"/>
          </p:nvPr>
        </p:nvSpPr>
        <p:spPr>
          <a:xfrm>
            <a:off x="4633534" y="3497657"/>
            <a:ext cx="486000" cy="275400"/>
          </a:xfrm>
        </p:spPr>
        <p:txBody>
          <a:bodyPr lIns="53994" rIns="0">
            <a:noAutofit/>
          </a:bodyPr>
          <a:lstStyle>
            <a:lvl1pPr marL="0" indent="0" algn="r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Text  8"/>
          <p:cNvSpPr>
            <a:spLocks noGrp="1"/>
          </p:cNvSpPr>
          <p:nvPr>
            <p:ph type="body" sz="quarter" idx="24" hasCustomPrompt="1"/>
          </p:nvPr>
        </p:nvSpPr>
        <p:spPr>
          <a:xfrm>
            <a:off x="2113634" y="1800970"/>
            <a:ext cx="2394079" cy="21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 b="1" cap="all" spc="0" baseline="0"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4" name="Text  9"/>
          <p:cNvSpPr>
            <a:spLocks noGrp="1"/>
          </p:cNvSpPr>
          <p:nvPr>
            <p:ph type="body" sz="quarter" idx="25" hasCustomPrompt="1"/>
          </p:nvPr>
        </p:nvSpPr>
        <p:spPr>
          <a:xfrm>
            <a:off x="2116663" y="2635539"/>
            <a:ext cx="2394079" cy="216184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 b="1" cap="all" spc="0" baseline="0"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5" name="Text  10"/>
          <p:cNvSpPr>
            <a:spLocks noGrp="1"/>
          </p:cNvSpPr>
          <p:nvPr>
            <p:ph type="body" sz="quarter" idx="26" hasCustomPrompt="1"/>
          </p:nvPr>
        </p:nvSpPr>
        <p:spPr>
          <a:xfrm>
            <a:off x="2113873" y="3470288"/>
            <a:ext cx="2394079" cy="21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 b="1" cap="all" spc="0" baseline="0">
                <a:latin typeface="+mj-lt"/>
              </a:defRPr>
            </a:lvl1pPr>
          </a:lstStyle>
          <a:p>
            <a:pPr lvl="0"/>
            <a:r>
              <a:rPr lang="en-US" cap="all" baseline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32" name="Text  14"/>
          <p:cNvSpPr>
            <a:spLocks noGrp="1"/>
          </p:cNvSpPr>
          <p:nvPr>
            <p:ph type="body" sz="quarter" idx="30" hasCustomPrompt="1"/>
          </p:nvPr>
        </p:nvSpPr>
        <p:spPr>
          <a:xfrm>
            <a:off x="2113628" y="2027340"/>
            <a:ext cx="2264823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3" name="Text  15"/>
          <p:cNvSpPr>
            <a:spLocks noGrp="1"/>
          </p:cNvSpPr>
          <p:nvPr>
            <p:ph type="body" sz="quarter" idx="31" hasCustomPrompt="1"/>
          </p:nvPr>
        </p:nvSpPr>
        <p:spPr>
          <a:xfrm>
            <a:off x="2115623" y="2863272"/>
            <a:ext cx="2264823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4" name="Text  16"/>
          <p:cNvSpPr>
            <a:spLocks noGrp="1"/>
          </p:cNvSpPr>
          <p:nvPr>
            <p:ph type="body" sz="quarter" idx="32" hasCustomPrompt="1"/>
          </p:nvPr>
        </p:nvSpPr>
        <p:spPr>
          <a:xfrm>
            <a:off x="2113868" y="3696658"/>
            <a:ext cx="2264823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9" name="Title"/>
          <p:cNvSpPr>
            <a:spLocks noGrp="1"/>
          </p:cNvSpPr>
          <p:nvPr>
            <p:ph type="title" hasCustomPrompt="1"/>
          </p:nvPr>
        </p:nvSpPr>
        <p:spPr>
          <a:xfrm>
            <a:off x="1742509" y="771550"/>
            <a:ext cx="5652233" cy="32001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ru-RU" dirty="0"/>
          </a:p>
        </p:txBody>
      </p:sp>
      <p:sp>
        <p:nvSpPr>
          <p:cNvPr id="22" name="Text  8"/>
          <p:cNvSpPr>
            <a:spLocks noGrp="1"/>
          </p:cNvSpPr>
          <p:nvPr>
            <p:ph type="body" sz="quarter" idx="33" hasCustomPrompt="1"/>
          </p:nvPr>
        </p:nvSpPr>
        <p:spPr>
          <a:xfrm>
            <a:off x="5116825" y="1805339"/>
            <a:ext cx="2447237" cy="21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 b="1" cap="all" spc="0" baseline="0"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9" name="Text  9"/>
          <p:cNvSpPr>
            <a:spLocks noGrp="1"/>
          </p:cNvSpPr>
          <p:nvPr>
            <p:ph type="body" sz="quarter" idx="34" hasCustomPrompt="1"/>
          </p:nvPr>
        </p:nvSpPr>
        <p:spPr>
          <a:xfrm>
            <a:off x="5111419" y="2638047"/>
            <a:ext cx="2447237" cy="216184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 b="1" cap="all" spc="0" baseline="0"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30" name="Text  10"/>
          <p:cNvSpPr>
            <a:spLocks noGrp="1"/>
          </p:cNvSpPr>
          <p:nvPr>
            <p:ph type="body" sz="quarter" idx="35" hasCustomPrompt="1"/>
          </p:nvPr>
        </p:nvSpPr>
        <p:spPr>
          <a:xfrm>
            <a:off x="5116825" y="3470288"/>
            <a:ext cx="2447237" cy="21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 b="1" cap="all" spc="0" baseline="0"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31" name="Text  14"/>
          <p:cNvSpPr>
            <a:spLocks noGrp="1"/>
          </p:cNvSpPr>
          <p:nvPr>
            <p:ph type="body" sz="quarter" idx="36" hasCustomPrompt="1"/>
          </p:nvPr>
        </p:nvSpPr>
        <p:spPr>
          <a:xfrm>
            <a:off x="5117852" y="2030488"/>
            <a:ext cx="2315112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8" name="Text  15"/>
          <p:cNvSpPr>
            <a:spLocks noGrp="1"/>
          </p:cNvSpPr>
          <p:nvPr>
            <p:ph type="body" sz="quarter" idx="37" hasCustomPrompt="1"/>
          </p:nvPr>
        </p:nvSpPr>
        <p:spPr>
          <a:xfrm>
            <a:off x="5110379" y="2865777"/>
            <a:ext cx="2315112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40" name="Text  16"/>
          <p:cNvSpPr>
            <a:spLocks noGrp="1"/>
          </p:cNvSpPr>
          <p:nvPr>
            <p:ph type="body" sz="quarter" idx="38" hasCustomPrompt="1"/>
          </p:nvPr>
        </p:nvSpPr>
        <p:spPr>
          <a:xfrm>
            <a:off x="5116818" y="3696658"/>
            <a:ext cx="2315112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1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565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 3"/>
          <p:cNvSpPr>
            <a:spLocks noGrp="1"/>
          </p:cNvSpPr>
          <p:nvPr>
            <p:ph type="body" sz="quarter" idx="30" hasCustomPrompt="1"/>
          </p:nvPr>
        </p:nvSpPr>
        <p:spPr>
          <a:xfrm>
            <a:off x="1289394" y="2084959"/>
            <a:ext cx="2796833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7" name="Text  4"/>
          <p:cNvSpPr>
            <a:spLocks noGrp="1"/>
          </p:cNvSpPr>
          <p:nvPr>
            <p:ph type="body" sz="quarter" idx="32" hasCustomPrompt="1"/>
          </p:nvPr>
        </p:nvSpPr>
        <p:spPr>
          <a:xfrm>
            <a:off x="1287500" y="2949963"/>
            <a:ext cx="2796489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9" name="Text  5"/>
          <p:cNvSpPr>
            <a:spLocks noGrp="1"/>
          </p:cNvSpPr>
          <p:nvPr>
            <p:ph type="body" sz="quarter" idx="34" hasCustomPrompt="1"/>
          </p:nvPr>
        </p:nvSpPr>
        <p:spPr>
          <a:xfrm>
            <a:off x="1288096" y="3813604"/>
            <a:ext cx="2795288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2" name="Text  6"/>
          <p:cNvSpPr>
            <a:spLocks noGrp="1"/>
          </p:cNvSpPr>
          <p:nvPr>
            <p:ph type="body" sz="quarter" idx="36" hasCustomPrompt="1"/>
          </p:nvPr>
        </p:nvSpPr>
        <p:spPr>
          <a:xfrm>
            <a:off x="4472304" y="2084882"/>
            <a:ext cx="2800039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4" name="Text  7"/>
          <p:cNvSpPr>
            <a:spLocks noGrp="1"/>
          </p:cNvSpPr>
          <p:nvPr>
            <p:ph type="body" sz="quarter" idx="38" hasCustomPrompt="1"/>
          </p:nvPr>
        </p:nvSpPr>
        <p:spPr>
          <a:xfrm>
            <a:off x="4472302" y="2949797"/>
            <a:ext cx="2799116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6" name="Text  8"/>
          <p:cNvSpPr>
            <a:spLocks noGrp="1"/>
          </p:cNvSpPr>
          <p:nvPr>
            <p:ph type="body" sz="quarter" idx="40" hasCustomPrompt="1"/>
          </p:nvPr>
        </p:nvSpPr>
        <p:spPr>
          <a:xfrm>
            <a:off x="4474313" y="3812718"/>
            <a:ext cx="2800039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0" name="Text  9"/>
          <p:cNvSpPr>
            <a:spLocks noGrp="1"/>
          </p:cNvSpPr>
          <p:nvPr>
            <p:ph type="body" sz="quarter" idx="41" hasCustomPrompt="1"/>
          </p:nvPr>
        </p:nvSpPr>
        <p:spPr>
          <a:xfrm>
            <a:off x="4472305" y="1906015"/>
            <a:ext cx="2800039" cy="168158"/>
          </a:xfrm>
        </p:spPr>
        <p:txBody>
          <a:bodyPr anchor="b">
            <a:noAutofit/>
          </a:bodyPr>
          <a:lstStyle>
            <a:lvl1pPr marL="0" indent="0">
              <a:buNone/>
              <a:defRPr sz="1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31" name="Text  10"/>
          <p:cNvSpPr>
            <a:spLocks noGrp="1"/>
          </p:cNvSpPr>
          <p:nvPr>
            <p:ph type="body" sz="quarter" idx="42" hasCustomPrompt="1"/>
          </p:nvPr>
        </p:nvSpPr>
        <p:spPr>
          <a:xfrm>
            <a:off x="1286201" y="2773621"/>
            <a:ext cx="2796833" cy="168158"/>
          </a:xfrm>
        </p:spPr>
        <p:txBody>
          <a:bodyPr anchor="b">
            <a:noAutofit/>
          </a:bodyPr>
          <a:lstStyle>
            <a:lvl1pPr marL="0" indent="0">
              <a:buNone/>
              <a:defRPr sz="1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2" name="Text  11"/>
          <p:cNvSpPr>
            <a:spLocks noGrp="1"/>
          </p:cNvSpPr>
          <p:nvPr>
            <p:ph type="body" sz="quarter" idx="43" hasCustomPrompt="1"/>
          </p:nvPr>
        </p:nvSpPr>
        <p:spPr>
          <a:xfrm>
            <a:off x="1286201" y="3638128"/>
            <a:ext cx="2796833" cy="168158"/>
          </a:xfrm>
        </p:spPr>
        <p:txBody>
          <a:bodyPr anchor="b">
            <a:noAutofit/>
          </a:bodyPr>
          <a:lstStyle>
            <a:lvl1pPr marL="0" indent="0">
              <a:buNone/>
              <a:defRPr sz="1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3" name="Text  12"/>
          <p:cNvSpPr>
            <a:spLocks noGrp="1"/>
          </p:cNvSpPr>
          <p:nvPr>
            <p:ph type="body" sz="quarter" idx="44" hasCustomPrompt="1"/>
          </p:nvPr>
        </p:nvSpPr>
        <p:spPr>
          <a:xfrm>
            <a:off x="4473655" y="2773621"/>
            <a:ext cx="2800039" cy="168158"/>
          </a:xfrm>
        </p:spPr>
        <p:txBody>
          <a:bodyPr anchor="b">
            <a:noAutofit/>
          </a:bodyPr>
          <a:lstStyle>
            <a:lvl1pPr marL="0" indent="0">
              <a:buNone/>
              <a:defRPr sz="1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4" name="Text  13"/>
          <p:cNvSpPr>
            <a:spLocks noGrp="1"/>
          </p:cNvSpPr>
          <p:nvPr>
            <p:ph type="body" sz="quarter" idx="45" hasCustomPrompt="1"/>
          </p:nvPr>
        </p:nvSpPr>
        <p:spPr>
          <a:xfrm>
            <a:off x="4472065" y="3635998"/>
            <a:ext cx="2799326" cy="168158"/>
          </a:xfrm>
        </p:spPr>
        <p:txBody>
          <a:bodyPr anchor="b">
            <a:noAutofit/>
          </a:bodyPr>
          <a:lstStyle>
            <a:lvl1pPr marL="0" indent="0">
              <a:buNone/>
              <a:defRPr sz="1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36" name="Title"/>
          <p:cNvSpPr>
            <a:spLocks noGrp="1"/>
          </p:cNvSpPr>
          <p:nvPr>
            <p:ph type="title" hasCustomPrompt="1"/>
          </p:nvPr>
        </p:nvSpPr>
        <p:spPr>
          <a:xfrm>
            <a:off x="1290670" y="1047892"/>
            <a:ext cx="5798312" cy="3490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ru-RU" dirty="0"/>
          </a:p>
        </p:txBody>
      </p:sp>
      <p:sp>
        <p:nvSpPr>
          <p:cNvPr id="16" name="Text  9"/>
          <p:cNvSpPr>
            <a:spLocks noGrp="1"/>
          </p:cNvSpPr>
          <p:nvPr>
            <p:ph type="body" sz="quarter" idx="46" hasCustomPrompt="1"/>
          </p:nvPr>
        </p:nvSpPr>
        <p:spPr>
          <a:xfrm>
            <a:off x="1290687" y="1906015"/>
            <a:ext cx="2796833" cy="168158"/>
          </a:xfrm>
        </p:spPr>
        <p:txBody>
          <a:bodyPr anchor="b">
            <a:noAutofit/>
          </a:bodyPr>
          <a:lstStyle>
            <a:lvl1pPr marL="0" indent="0">
              <a:buNone/>
              <a:defRPr sz="1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8" name="Rectangle 1"/>
          <p:cNvSpPr/>
          <p:nvPr userDrawn="1"/>
        </p:nvSpPr>
        <p:spPr>
          <a:xfrm>
            <a:off x="1331640" y="1563638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53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ic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699"/>
            <a:ext cx="7886700" cy="648072"/>
          </a:xfrm>
        </p:spPr>
        <p:txBody>
          <a:bodyPr/>
          <a:lstStyle>
            <a:lvl1pPr>
              <a:defRPr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-92546"/>
            <a:ext cx="9144000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2546"/>
            <a:ext cx="9144000" cy="2448396"/>
          </a:xfrm>
        </p:spPr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 2"/>
          <p:cNvSpPr>
            <a:spLocks noGrp="1"/>
          </p:cNvSpPr>
          <p:nvPr>
            <p:ph type="body" sz="quarter" idx="30" hasCustomPrompt="1"/>
          </p:nvPr>
        </p:nvSpPr>
        <p:spPr>
          <a:xfrm>
            <a:off x="843197" y="2385264"/>
            <a:ext cx="2394900" cy="2106000"/>
          </a:xfrm>
        </p:spPr>
        <p:txBody>
          <a:bodyPr tIns="35094">
            <a:noAutofit/>
          </a:bodyPr>
          <a:lstStyle>
            <a:lvl1pPr marL="0" indent="0">
              <a:lnSpc>
                <a:spcPct val="114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0" name="Text  3"/>
          <p:cNvSpPr>
            <a:spLocks noGrp="1"/>
          </p:cNvSpPr>
          <p:nvPr>
            <p:ph type="body" sz="quarter" idx="31" hasCustomPrompt="1"/>
          </p:nvPr>
        </p:nvSpPr>
        <p:spPr>
          <a:xfrm>
            <a:off x="3391807" y="1525084"/>
            <a:ext cx="2394630" cy="2970000"/>
          </a:xfrm>
        </p:spPr>
        <p:txBody>
          <a:bodyPr tIns="35094">
            <a:noAutofit/>
          </a:bodyPr>
          <a:lstStyle>
            <a:lvl1pPr marL="0" indent="0">
              <a:lnSpc>
                <a:spcPct val="114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1" name="Text  4"/>
          <p:cNvSpPr>
            <a:spLocks noGrp="1"/>
          </p:cNvSpPr>
          <p:nvPr>
            <p:ph type="body" sz="quarter" idx="32" hasCustomPrompt="1"/>
          </p:nvPr>
        </p:nvSpPr>
        <p:spPr>
          <a:xfrm>
            <a:off x="5943600" y="1525084"/>
            <a:ext cx="2394900" cy="2970000"/>
          </a:xfrm>
        </p:spPr>
        <p:txBody>
          <a:bodyPr tIns="35094">
            <a:noAutofit/>
          </a:bodyPr>
          <a:lstStyle>
            <a:lvl1pPr marL="0" indent="0">
              <a:lnSpc>
                <a:spcPct val="114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4" name="Text  5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5" y="1525092"/>
            <a:ext cx="2394900" cy="806635"/>
          </a:xfrm>
        </p:spPr>
        <p:txBody>
          <a:bodyPr tIns="35094" bIns="35094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 spc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2" name="Title"/>
          <p:cNvSpPr>
            <a:spLocks noGrp="1"/>
          </p:cNvSpPr>
          <p:nvPr>
            <p:ph type="title" hasCustomPrompt="1"/>
          </p:nvPr>
        </p:nvSpPr>
        <p:spPr>
          <a:xfrm>
            <a:off x="843199" y="793548"/>
            <a:ext cx="7469570" cy="355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ru-RU" dirty="0"/>
          </a:p>
        </p:txBody>
      </p:sp>
      <p:sp>
        <p:nvSpPr>
          <p:cNvPr id="7" name="Rectangle 1"/>
          <p:cNvSpPr/>
          <p:nvPr userDrawn="1"/>
        </p:nvSpPr>
        <p:spPr>
          <a:xfrm>
            <a:off x="4361912" y="1275606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36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1214439" y="2324091"/>
            <a:ext cx="3150394" cy="2135639"/>
          </a:xfrm>
        </p:spPr>
        <p:txBody>
          <a:bodyPr tIns="35094">
            <a:no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lang="ru-RU" sz="105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7" name="Text  3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9" y="1545075"/>
            <a:ext cx="3152540" cy="291465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8" name="Text  4"/>
          <p:cNvSpPr>
            <a:spLocks noGrp="1"/>
          </p:cNvSpPr>
          <p:nvPr>
            <p:ph type="body" sz="quarter" idx="33" hasCustomPrompt="1"/>
          </p:nvPr>
        </p:nvSpPr>
        <p:spPr>
          <a:xfrm>
            <a:off x="1214439" y="1545082"/>
            <a:ext cx="3150395" cy="76949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200" b="1" spc="0" baseline="0"/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1214441" y="793548"/>
            <a:ext cx="6743701" cy="355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ru-RU" dirty="0"/>
          </a:p>
        </p:txBody>
      </p:sp>
      <p:sp>
        <p:nvSpPr>
          <p:cNvPr id="6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408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881066" y="1908370"/>
            <a:ext cx="3238501" cy="22788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81066" y="657477"/>
            <a:ext cx="3238501" cy="95726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2" name="Picture  1"/>
          <p:cNvSpPr>
            <a:spLocks noGrp="1"/>
          </p:cNvSpPr>
          <p:nvPr>
            <p:ph type="pic" sz="quarter" idx="26"/>
          </p:nvPr>
        </p:nvSpPr>
        <p:spPr>
          <a:xfrm>
            <a:off x="4943475" y="0"/>
            <a:ext cx="4200526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Rectangle 1"/>
          <p:cNvSpPr/>
          <p:nvPr userDrawn="1"/>
        </p:nvSpPr>
        <p:spPr>
          <a:xfrm>
            <a:off x="971600" y="1779662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40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Pictur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4844071" y="1865509"/>
            <a:ext cx="3228368" cy="22788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1" name="Picture  1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4191000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itle"/>
          <p:cNvSpPr>
            <a:spLocks noGrp="1"/>
          </p:cNvSpPr>
          <p:nvPr>
            <p:ph type="title" hasCustomPrompt="1"/>
          </p:nvPr>
        </p:nvSpPr>
        <p:spPr>
          <a:xfrm>
            <a:off x="4843462" y="607464"/>
            <a:ext cx="3240000" cy="958500"/>
          </a:xfrm>
        </p:spPr>
        <p:txBody>
          <a:bodyPr anchor="b">
            <a:noAutofit/>
          </a:bodyPr>
          <a:lstStyle>
            <a:lvl1pPr marL="0" algn="l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5" name="Rectangle 1"/>
          <p:cNvSpPr/>
          <p:nvPr userDrawn="1"/>
        </p:nvSpPr>
        <p:spPr>
          <a:xfrm>
            <a:off x="4932040" y="170765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787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mb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1701202" y="1008214"/>
            <a:ext cx="5753100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Text  3"/>
          <p:cNvSpPr>
            <a:spLocks noGrp="1"/>
          </p:cNvSpPr>
          <p:nvPr>
            <p:ph type="body" sz="quarter" idx="37" hasCustomPrompt="1"/>
          </p:nvPr>
        </p:nvSpPr>
        <p:spPr>
          <a:xfrm>
            <a:off x="1037312" y="3322268"/>
            <a:ext cx="1648741" cy="48171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9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2" name="Text  4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3322268"/>
            <a:ext cx="1648894" cy="48171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9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3" name="Text  5"/>
          <p:cNvSpPr>
            <a:spLocks noGrp="1"/>
          </p:cNvSpPr>
          <p:nvPr>
            <p:ph type="body" sz="quarter" idx="39" hasCustomPrompt="1"/>
          </p:nvPr>
        </p:nvSpPr>
        <p:spPr>
          <a:xfrm>
            <a:off x="4775109" y="3322268"/>
            <a:ext cx="1648894" cy="48171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9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 6"/>
          <p:cNvSpPr>
            <a:spLocks noGrp="1"/>
          </p:cNvSpPr>
          <p:nvPr>
            <p:ph type="body" sz="quarter" idx="40" hasCustomPrompt="1"/>
          </p:nvPr>
        </p:nvSpPr>
        <p:spPr>
          <a:xfrm>
            <a:off x="6652707" y="3322268"/>
            <a:ext cx="1648894" cy="48171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9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 7"/>
          <p:cNvSpPr>
            <a:spLocks noGrp="1"/>
          </p:cNvSpPr>
          <p:nvPr>
            <p:ph type="body" sz="quarter" idx="35" hasCustomPrompt="1"/>
          </p:nvPr>
        </p:nvSpPr>
        <p:spPr>
          <a:xfrm>
            <a:off x="1037312" y="3135260"/>
            <a:ext cx="1648741" cy="182973"/>
          </a:xfrm>
        </p:spPr>
        <p:txBody>
          <a:bodyPr>
            <a:noAutofit/>
          </a:bodyPr>
          <a:lstStyle>
            <a:lvl1pPr marL="0" indent="0" algn="ctr">
              <a:buNone/>
              <a:defRPr sz="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6" name="Text  8"/>
          <p:cNvSpPr>
            <a:spLocks noGrp="1"/>
          </p:cNvSpPr>
          <p:nvPr>
            <p:ph type="body" sz="quarter" idx="41" hasCustomPrompt="1"/>
          </p:nvPr>
        </p:nvSpPr>
        <p:spPr>
          <a:xfrm>
            <a:off x="6652709" y="3137567"/>
            <a:ext cx="1648893" cy="182973"/>
          </a:xfrm>
        </p:spPr>
        <p:txBody>
          <a:bodyPr>
            <a:noAutofit/>
          </a:bodyPr>
          <a:lstStyle>
            <a:lvl1pPr marL="0" indent="0" algn="ctr">
              <a:buNone/>
              <a:defRPr sz="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 9"/>
          <p:cNvSpPr>
            <a:spLocks noGrp="1"/>
          </p:cNvSpPr>
          <p:nvPr>
            <p:ph type="body" sz="quarter" idx="42" hasCustomPrompt="1"/>
          </p:nvPr>
        </p:nvSpPr>
        <p:spPr>
          <a:xfrm>
            <a:off x="4775109" y="3135260"/>
            <a:ext cx="1648894" cy="182973"/>
          </a:xfrm>
        </p:spPr>
        <p:txBody>
          <a:bodyPr>
            <a:noAutofit/>
          </a:bodyPr>
          <a:lstStyle>
            <a:lvl1pPr marL="0" indent="0" algn="ctr">
              <a:buNone/>
              <a:defRPr sz="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 10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3135263"/>
            <a:ext cx="1653338" cy="182973"/>
          </a:xfrm>
        </p:spPr>
        <p:txBody>
          <a:bodyPr>
            <a:noAutofit/>
          </a:bodyPr>
          <a:lstStyle>
            <a:lvl1pPr marL="0" indent="0" algn="ctr">
              <a:buNone/>
              <a:defRPr sz="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0" name="Text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52708" y="2711103"/>
            <a:ext cx="1648892" cy="384001"/>
          </a:xfrm>
        </p:spPr>
        <p:txBody>
          <a:bodyPr>
            <a:noAutofit/>
          </a:bodyPr>
          <a:lstStyle>
            <a:lvl1pPr marL="0" marR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</a:t>
            </a:r>
            <a:endParaRPr lang="ru-RU" dirty="0"/>
          </a:p>
          <a:p>
            <a:pPr lvl="0"/>
            <a:r>
              <a:rPr lang="en-US" dirty="0">
                <a:latin typeface="+mj-lt"/>
              </a:rPr>
              <a:t>  </a:t>
            </a:r>
            <a:endParaRPr lang="ru-RU" dirty="0"/>
          </a:p>
        </p:txBody>
      </p:sp>
      <p:sp>
        <p:nvSpPr>
          <p:cNvPr id="21" name="Text  13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8" y="2714337"/>
            <a:ext cx="1653338" cy="384001"/>
          </a:xfrm>
        </p:spPr>
        <p:txBody>
          <a:bodyPr>
            <a:noAutofit/>
          </a:bodyPr>
          <a:lstStyle>
            <a:lvl1pPr marL="0" marR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</a:t>
            </a:r>
            <a:endParaRPr lang="ru-RU" dirty="0"/>
          </a:p>
          <a:p>
            <a:pPr lvl="0"/>
            <a:r>
              <a:rPr lang="en-US" dirty="0">
                <a:latin typeface="+mj-lt"/>
              </a:rPr>
              <a:t>  </a:t>
            </a:r>
            <a:endParaRPr lang="ru-RU" dirty="0"/>
          </a:p>
        </p:txBody>
      </p:sp>
      <p:sp>
        <p:nvSpPr>
          <p:cNvPr id="22" name="Text  14"/>
          <p:cNvSpPr>
            <a:spLocks noGrp="1"/>
          </p:cNvSpPr>
          <p:nvPr>
            <p:ph type="body" sz="quarter" idx="47" hasCustomPrompt="1"/>
          </p:nvPr>
        </p:nvSpPr>
        <p:spPr>
          <a:xfrm>
            <a:off x="4775109" y="2711104"/>
            <a:ext cx="1648894" cy="384001"/>
          </a:xfrm>
        </p:spPr>
        <p:txBody>
          <a:bodyPr>
            <a:noAutofit/>
          </a:bodyPr>
          <a:lstStyle>
            <a:lvl1pPr marL="0" marR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</a:t>
            </a:r>
            <a:endParaRPr lang="ru-RU" dirty="0"/>
          </a:p>
          <a:p>
            <a:pPr lvl="0"/>
            <a:r>
              <a:rPr lang="en-US" dirty="0"/>
              <a:t>  </a:t>
            </a:r>
            <a:endParaRPr lang="ru-RU" dirty="0"/>
          </a:p>
        </p:txBody>
      </p:sp>
      <p:sp>
        <p:nvSpPr>
          <p:cNvPr id="23" name="Text  2"/>
          <p:cNvSpPr>
            <a:spLocks noGrp="1"/>
          </p:cNvSpPr>
          <p:nvPr>
            <p:ph type="body" sz="quarter" idx="48" hasCustomPrompt="1"/>
          </p:nvPr>
        </p:nvSpPr>
        <p:spPr>
          <a:xfrm>
            <a:off x="1763688" y="1707654"/>
            <a:ext cx="5753099" cy="568344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4" name="Text  13"/>
          <p:cNvSpPr>
            <a:spLocks noGrp="1"/>
          </p:cNvSpPr>
          <p:nvPr>
            <p:ph type="body" sz="quarter" idx="49" hasCustomPrompt="1"/>
          </p:nvPr>
        </p:nvSpPr>
        <p:spPr>
          <a:xfrm>
            <a:off x="1037308" y="2711103"/>
            <a:ext cx="1653338" cy="384001"/>
          </a:xfrm>
        </p:spPr>
        <p:txBody>
          <a:bodyPr>
            <a:noAutofit/>
          </a:bodyPr>
          <a:lstStyle>
            <a:lvl1pPr marL="0" marR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</a:t>
            </a:r>
            <a:endParaRPr lang="ru-RU" dirty="0"/>
          </a:p>
          <a:p>
            <a:pPr lvl="0"/>
            <a:r>
              <a:rPr lang="en-US" dirty="0">
                <a:latin typeface="+mj-lt"/>
              </a:rPr>
              <a:t>  </a:t>
            </a:r>
            <a:endParaRPr lang="ru-RU" dirty="0"/>
          </a:p>
        </p:txBody>
      </p:sp>
      <p:sp>
        <p:nvSpPr>
          <p:cNvPr id="19" name="Rectangle 1"/>
          <p:cNvSpPr/>
          <p:nvPr userDrawn="1"/>
        </p:nvSpPr>
        <p:spPr>
          <a:xfrm>
            <a:off x="4331178" y="1563638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526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1701202" y="733350"/>
            <a:ext cx="5753100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4" name="Text  7"/>
          <p:cNvSpPr>
            <a:spLocks noGrp="1"/>
          </p:cNvSpPr>
          <p:nvPr>
            <p:ph type="body" sz="quarter" idx="35" hasCustomPrompt="1"/>
          </p:nvPr>
        </p:nvSpPr>
        <p:spPr>
          <a:xfrm>
            <a:off x="4522245" y="2706285"/>
            <a:ext cx="1615408" cy="235672"/>
          </a:xfrm>
        </p:spPr>
        <p:txBody>
          <a:bodyPr>
            <a:noAutofit/>
          </a:bodyPr>
          <a:lstStyle>
            <a:lvl1pPr marL="0" indent="0" algn="ctr">
              <a:buNone/>
              <a:defRPr sz="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5" name="Text  8"/>
          <p:cNvSpPr>
            <a:spLocks noGrp="1"/>
          </p:cNvSpPr>
          <p:nvPr>
            <p:ph type="body" sz="quarter" idx="41" hasCustomPrompt="1"/>
          </p:nvPr>
        </p:nvSpPr>
        <p:spPr>
          <a:xfrm>
            <a:off x="6178719" y="3461021"/>
            <a:ext cx="1615408" cy="235672"/>
          </a:xfrm>
        </p:spPr>
        <p:txBody>
          <a:bodyPr>
            <a:noAutofit/>
          </a:bodyPr>
          <a:lstStyle>
            <a:lvl1pPr marL="0" indent="0" algn="ctr">
              <a:buNone/>
              <a:defRPr sz="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6" name="Text  9"/>
          <p:cNvSpPr>
            <a:spLocks noGrp="1"/>
          </p:cNvSpPr>
          <p:nvPr>
            <p:ph type="body" sz="quarter" idx="42" hasCustomPrompt="1"/>
          </p:nvPr>
        </p:nvSpPr>
        <p:spPr>
          <a:xfrm>
            <a:off x="4503321" y="3464790"/>
            <a:ext cx="1615558" cy="235672"/>
          </a:xfrm>
        </p:spPr>
        <p:txBody>
          <a:bodyPr>
            <a:noAutofit/>
          </a:bodyPr>
          <a:lstStyle>
            <a:lvl1pPr marL="0" indent="0" algn="ctr">
              <a:buNone/>
              <a:defRPr sz="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 10"/>
          <p:cNvSpPr>
            <a:spLocks noGrp="1"/>
          </p:cNvSpPr>
          <p:nvPr>
            <p:ph type="body" sz="quarter" idx="43" hasCustomPrompt="1"/>
          </p:nvPr>
        </p:nvSpPr>
        <p:spPr>
          <a:xfrm>
            <a:off x="6182874" y="2706285"/>
            <a:ext cx="1615408" cy="235672"/>
          </a:xfrm>
        </p:spPr>
        <p:txBody>
          <a:bodyPr>
            <a:noAutofit/>
          </a:bodyPr>
          <a:lstStyle>
            <a:lvl1pPr marL="0" indent="0" algn="ctr">
              <a:buNone/>
              <a:defRPr sz="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8" name="Text  11"/>
          <p:cNvSpPr>
            <a:spLocks noGrp="1"/>
          </p:cNvSpPr>
          <p:nvPr>
            <p:ph type="body" sz="quarter" idx="44" hasCustomPrompt="1"/>
          </p:nvPr>
        </p:nvSpPr>
        <p:spPr>
          <a:xfrm>
            <a:off x="4579649" y="2310830"/>
            <a:ext cx="1476000" cy="3840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data</a:t>
            </a:r>
            <a:endParaRPr lang="ru-RU" dirty="0"/>
          </a:p>
        </p:txBody>
      </p:sp>
      <p:sp>
        <p:nvSpPr>
          <p:cNvPr id="19" name="Text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254976" y="3067998"/>
            <a:ext cx="1476000" cy="384001"/>
          </a:xfrm>
        </p:spPr>
        <p:txBody>
          <a:bodyPr>
            <a:noAutofit/>
          </a:bodyPr>
          <a:lstStyle>
            <a:lvl1pPr marL="0" marR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</a:t>
            </a:r>
            <a:endParaRPr lang="ru-RU" dirty="0"/>
          </a:p>
          <a:p>
            <a:pPr lvl="0"/>
            <a:r>
              <a:rPr lang="en-US" dirty="0">
                <a:latin typeface="+mj-lt"/>
              </a:rPr>
              <a:t> </a:t>
            </a:r>
            <a:endParaRPr lang="ru-RU" dirty="0"/>
          </a:p>
        </p:txBody>
      </p:sp>
      <p:sp>
        <p:nvSpPr>
          <p:cNvPr id="20" name="Text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254976" y="2311701"/>
            <a:ext cx="1476000" cy="3840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data</a:t>
            </a:r>
            <a:endParaRPr lang="ru-RU" dirty="0"/>
          </a:p>
        </p:txBody>
      </p:sp>
      <p:sp>
        <p:nvSpPr>
          <p:cNvPr id="21" name="Text  14"/>
          <p:cNvSpPr>
            <a:spLocks noGrp="1"/>
          </p:cNvSpPr>
          <p:nvPr>
            <p:ph type="body" sz="quarter" idx="47" hasCustomPrompt="1"/>
          </p:nvPr>
        </p:nvSpPr>
        <p:spPr>
          <a:xfrm>
            <a:off x="4587573" y="3067998"/>
            <a:ext cx="1476000" cy="384001"/>
          </a:xfrm>
        </p:spPr>
        <p:txBody>
          <a:bodyPr>
            <a:noAutofit/>
          </a:bodyPr>
          <a:lstStyle>
            <a:lvl1pPr marL="0" marR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</a:t>
            </a:r>
            <a:endParaRPr lang="ru-RU" dirty="0"/>
          </a:p>
          <a:p>
            <a:pPr lvl="0"/>
            <a:r>
              <a:rPr lang="en-US" dirty="0"/>
              <a:t> </a:t>
            </a:r>
            <a:endParaRPr lang="ru-RU" dirty="0"/>
          </a:p>
        </p:txBody>
      </p:sp>
      <p:sp>
        <p:nvSpPr>
          <p:cNvPr id="22" name="Text  15"/>
          <p:cNvSpPr>
            <a:spLocks noGrp="1"/>
          </p:cNvSpPr>
          <p:nvPr>
            <p:ph type="body" sz="quarter" idx="26" hasCustomPrompt="1"/>
          </p:nvPr>
        </p:nvSpPr>
        <p:spPr>
          <a:xfrm>
            <a:off x="997573" y="1986825"/>
            <a:ext cx="3131516" cy="22788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3" name="Text  2"/>
          <p:cNvSpPr>
            <a:spLocks noGrp="1"/>
          </p:cNvSpPr>
          <p:nvPr>
            <p:ph type="body" sz="quarter" idx="48" hasCustomPrompt="1"/>
          </p:nvPr>
        </p:nvSpPr>
        <p:spPr>
          <a:xfrm>
            <a:off x="1692076" y="1347614"/>
            <a:ext cx="5753100" cy="56626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3" name="Rectangle 1"/>
          <p:cNvSpPr/>
          <p:nvPr userDrawn="1"/>
        </p:nvSpPr>
        <p:spPr>
          <a:xfrm>
            <a:off x="4361912" y="1215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039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duc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1982588" y="1491630"/>
            <a:ext cx="5172075" cy="457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5" name="Picture  1"/>
          <p:cNvSpPr>
            <a:spLocks noGrp="1"/>
          </p:cNvSpPr>
          <p:nvPr>
            <p:ph type="pic" sz="quarter" idx="26"/>
          </p:nvPr>
        </p:nvSpPr>
        <p:spPr>
          <a:xfrm>
            <a:off x="643296" y="2057188"/>
            <a:ext cx="1774666" cy="93446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" name="Picture  2"/>
          <p:cNvSpPr>
            <a:spLocks noGrp="1"/>
          </p:cNvSpPr>
          <p:nvPr>
            <p:ph type="pic" sz="quarter" idx="27"/>
          </p:nvPr>
        </p:nvSpPr>
        <p:spPr>
          <a:xfrm>
            <a:off x="2668743" y="2055346"/>
            <a:ext cx="1774666" cy="93446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" name="Picture  3"/>
          <p:cNvSpPr>
            <a:spLocks noGrp="1"/>
          </p:cNvSpPr>
          <p:nvPr>
            <p:ph type="pic" sz="quarter" idx="28"/>
          </p:nvPr>
        </p:nvSpPr>
        <p:spPr>
          <a:xfrm>
            <a:off x="6735840" y="2056333"/>
            <a:ext cx="1774666" cy="93446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8" name="Picture  4"/>
          <p:cNvSpPr>
            <a:spLocks noGrp="1"/>
          </p:cNvSpPr>
          <p:nvPr>
            <p:ph type="pic" sz="quarter" idx="29"/>
          </p:nvPr>
        </p:nvSpPr>
        <p:spPr>
          <a:xfrm>
            <a:off x="4705524" y="2056939"/>
            <a:ext cx="1774666" cy="93446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0" name="Text  3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3120880"/>
            <a:ext cx="1774666" cy="169771"/>
          </a:xfrm>
        </p:spPr>
        <p:txBody>
          <a:bodyPr lIns="0" rIns="0">
            <a:noAutofit/>
          </a:bodyPr>
          <a:lstStyle>
            <a:lvl1pPr marL="0" indent="0">
              <a:buNone/>
              <a:defRPr sz="1100" b="1" cap="all" spc="38" baseline="0">
                <a:latin typeface="+mj-lt"/>
              </a:defRPr>
            </a:lvl1pPr>
          </a:lstStyle>
          <a:p>
            <a:pPr lvl="0"/>
            <a:r>
              <a:rPr lang="en-US" b="1" dirty="0">
                <a:latin typeface="+mj-lt"/>
              </a:rPr>
              <a:t>add text</a:t>
            </a:r>
            <a:endParaRPr lang="ru-RU" dirty="0"/>
          </a:p>
        </p:txBody>
      </p:sp>
      <p:sp>
        <p:nvSpPr>
          <p:cNvPr id="24" name="Text  7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3310730"/>
            <a:ext cx="1774666" cy="925905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2" name="Title"/>
          <p:cNvSpPr>
            <a:spLocks noGrp="1"/>
          </p:cNvSpPr>
          <p:nvPr>
            <p:ph type="title" hasCustomPrompt="1"/>
          </p:nvPr>
        </p:nvSpPr>
        <p:spPr>
          <a:xfrm>
            <a:off x="1701202" y="734124"/>
            <a:ext cx="5753100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9" name="Text  3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3117939"/>
            <a:ext cx="1774666" cy="169771"/>
          </a:xfrm>
        </p:spPr>
        <p:txBody>
          <a:bodyPr lIns="0" rIns="0">
            <a:noAutofit/>
          </a:bodyPr>
          <a:lstStyle>
            <a:lvl1pPr marL="0" indent="0">
              <a:buNone/>
              <a:defRPr sz="1100" b="1" cap="all" spc="38" baseline="0">
                <a:latin typeface="+mj-lt"/>
              </a:defRPr>
            </a:lvl1pPr>
          </a:lstStyle>
          <a:p>
            <a:pPr lvl="0"/>
            <a:r>
              <a:rPr lang="en-US" b="1" dirty="0">
                <a:latin typeface="+mj-lt"/>
              </a:rPr>
              <a:t>add text</a:t>
            </a:r>
            <a:endParaRPr lang="ru-RU" dirty="0"/>
          </a:p>
        </p:txBody>
      </p:sp>
      <p:sp>
        <p:nvSpPr>
          <p:cNvPr id="28" name="Text  7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3303680"/>
            <a:ext cx="1774666" cy="925905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9" name="Text  3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4" y="3117939"/>
            <a:ext cx="1774666" cy="169771"/>
          </a:xfrm>
        </p:spPr>
        <p:txBody>
          <a:bodyPr lIns="0" rIns="0">
            <a:noAutofit/>
          </a:bodyPr>
          <a:lstStyle>
            <a:lvl1pPr marL="0" indent="0">
              <a:buNone/>
              <a:defRPr sz="1100" b="1" cap="all" spc="38" baseline="0">
                <a:latin typeface="+mj-lt"/>
              </a:defRPr>
            </a:lvl1pPr>
          </a:lstStyle>
          <a:p>
            <a:pPr lvl="0"/>
            <a:r>
              <a:rPr lang="en-US" b="1" dirty="0">
                <a:latin typeface="+mj-lt"/>
              </a:rPr>
              <a:t>add text</a:t>
            </a:r>
            <a:endParaRPr lang="ru-RU" dirty="0"/>
          </a:p>
        </p:txBody>
      </p:sp>
      <p:sp>
        <p:nvSpPr>
          <p:cNvPr id="30" name="Text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4" y="3307790"/>
            <a:ext cx="1774666" cy="925905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1" name="Text 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40" y="3117939"/>
            <a:ext cx="1774666" cy="169771"/>
          </a:xfrm>
        </p:spPr>
        <p:txBody>
          <a:bodyPr lIns="0" rIns="0">
            <a:noAutofit/>
          </a:bodyPr>
          <a:lstStyle>
            <a:lvl1pPr marL="0" indent="0">
              <a:buNone/>
              <a:defRPr sz="1100" b="1" cap="all" spc="38" baseline="0">
                <a:latin typeface="+mj-lt"/>
              </a:defRPr>
            </a:lvl1pPr>
          </a:lstStyle>
          <a:p>
            <a:pPr lvl="0"/>
            <a:r>
              <a:rPr lang="en-US" b="1" dirty="0">
                <a:latin typeface="+mj-lt"/>
              </a:rPr>
              <a:t>add text</a:t>
            </a:r>
            <a:endParaRPr lang="ru-RU" dirty="0"/>
          </a:p>
        </p:txBody>
      </p:sp>
      <p:sp>
        <p:nvSpPr>
          <p:cNvPr id="32" name="Text  7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40" y="3307790"/>
            <a:ext cx="1774666" cy="925905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1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060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862014" y="1793146"/>
            <a:ext cx="3340388" cy="57143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861989" y="555122"/>
            <a:ext cx="3345008" cy="93556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0" name="Picture  1"/>
          <p:cNvSpPr>
            <a:spLocks noGrp="1"/>
          </p:cNvSpPr>
          <p:nvPr>
            <p:ph type="pic" sz="quarter" idx="26"/>
          </p:nvPr>
        </p:nvSpPr>
        <p:spPr>
          <a:xfrm>
            <a:off x="4943475" y="0"/>
            <a:ext cx="4200526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Text  3"/>
          <p:cNvSpPr>
            <a:spLocks noGrp="1"/>
          </p:cNvSpPr>
          <p:nvPr>
            <p:ph type="body" sz="quarter" idx="27" hasCustomPrompt="1"/>
          </p:nvPr>
        </p:nvSpPr>
        <p:spPr>
          <a:xfrm>
            <a:off x="858742" y="2722599"/>
            <a:ext cx="3345009" cy="43968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 4"/>
          <p:cNvSpPr>
            <a:spLocks noGrp="1"/>
          </p:cNvSpPr>
          <p:nvPr>
            <p:ph type="body" sz="quarter" idx="28" hasCustomPrompt="1"/>
          </p:nvPr>
        </p:nvSpPr>
        <p:spPr>
          <a:xfrm>
            <a:off x="861988" y="3422529"/>
            <a:ext cx="3345009" cy="43968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3" name="Text  5"/>
          <p:cNvSpPr>
            <a:spLocks noGrp="1"/>
          </p:cNvSpPr>
          <p:nvPr>
            <p:ph type="body" sz="quarter" idx="29" hasCustomPrompt="1"/>
          </p:nvPr>
        </p:nvSpPr>
        <p:spPr>
          <a:xfrm>
            <a:off x="861988" y="4122458"/>
            <a:ext cx="3345009" cy="43968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 6"/>
          <p:cNvSpPr>
            <a:spLocks noGrp="1"/>
          </p:cNvSpPr>
          <p:nvPr>
            <p:ph type="body" sz="quarter" idx="11" hasCustomPrompt="1"/>
          </p:nvPr>
        </p:nvSpPr>
        <p:spPr>
          <a:xfrm>
            <a:off x="861989" y="2539625"/>
            <a:ext cx="3340413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6" name="Text  7"/>
          <p:cNvSpPr>
            <a:spLocks noGrp="1"/>
          </p:cNvSpPr>
          <p:nvPr>
            <p:ph type="body" sz="quarter" idx="30" hasCustomPrompt="1"/>
          </p:nvPr>
        </p:nvSpPr>
        <p:spPr>
          <a:xfrm>
            <a:off x="861991" y="3236917"/>
            <a:ext cx="3340412" cy="158336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7" name="Text  8"/>
          <p:cNvSpPr>
            <a:spLocks noGrp="1"/>
          </p:cNvSpPr>
          <p:nvPr>
            <p:ph type="body" sz="quarter" idx="31" hasCustomPrompt="1"/>
          </p:nvPr>
        </p:nvSpPr>
        <p:spPr>
          <a:xfrm>
            <a:off x="861991" y="3939485"/>
            <a:ext cx="3340412" cy="154107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Rectangle 1"/>
          <p:cNvSpPr/>
          <p:nvPr userDrawn="1"/>
        </p:nvSpPr>
        <p:spPr>
          <a:xfrm>
            <a:off x="899592" y="1635646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17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Pictur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 1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4191000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4849850" y="766223"/>
            <a:ext cx="3315582" cy="925711"/>
          </a:xfrm>
        </p:spPr>
        <p:txBody>
          <a:bodyPr anchor="b" anchorCtr="0">
            <a:noAutofit/>
          </a:bodyPr>
          <a:lstStyle>
            <a:lvl1pPr marL="0" algn="l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52" y="1986741"/>
            <a:ext cx="3313382" cy="73287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1" name="Text  3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9" y="3001812"/>
            <a:ext cx="3030362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 4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9" y="3325299"/>
            <a:ext cx="3030362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 5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3" y="3648766"/>
            <a:ext cx="3022988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 6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3" y="3972364"/>
            <a:ext cx="3022988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Rectangle 1"/>
          <p:cNvSpPr/>
          <p:nvPr userDrawn="1"/>
        </p:nvSpPr>
        <p:spPr>
          <a:xfrm>
            <a:off x="4932040" y="1779662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318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 1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4191000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4846076" y="772790"/>
            <a:ext cx="3240651" cy="925711"/>
          </a:xfrm>
        </p:spPr>
        <p:txBody>
          <a:bodyPr anchor="b">
            <a:noAutofit/>
          </a:bodyPr>
          <a:lstStyle>
            <a:lvl1pPr marL="0" algn="l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1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002000"/>
            <a:ext cx="3174804" cy="72691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5" name="Text  3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4179634"/>
            <a:ext cx="2070580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ext  4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3783087"/>
            <a:ext cx="2070580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 5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3376526"/>
            <a:ext cx="2070580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 6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2977107"/>
            <a:ext cx="2070580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9" name="Text  7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72" y="2950121"/>
            <a:ext cx="511639" cy="18282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 %</a:t>
            </a:r>
            <a:endParaRPr lang="ru-RU" dirty="0"/>
          </a:p>
        </p:txBody>
      </p:sp>
      <p:sp>
        <p:nvSpPr>
          <p:cNvPr id="20" name="Text  8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72" y="3347770"/>
            <a:ext cx="511639" cy="18282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%  </a:t>
            </a:r>
            <a:endParaRPr lang="ru-RU" dirty="0"/>
          </a:p>
        </p:txBody>
      </p:sp>
      <p:sp>
        <p:nvSpPr>
          <p:cNvPr id="21" name="Text  9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72" y="3758207"/>
            <a:ext cx="511639" cy="18282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 % </a:t>
            </a:r>
            <a:endParaRPr lang="ru-RU" dirty="0"/>
          </a:p>
        </p:txBody>
      </p:sp>
      <p:sp>
        <p:nvSpPr>
          <p:cNvPr id="22" name="Text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72" y="4155857"/>
            <a:ext cx="511639" cy="18282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% </a:t>
            </a:r>
            <a:endParaRPr lang="ru-RU" dirty="0"/>
          </a:p>
        </p:txBody>
      </p:sp>
      <p:sp>
        <p:nvSpPr>
          <p:cNvPr id="14" name="Rectangle 1"/>
          <p:cNvSpPr/>
          <p:nvPr userDrawn="1"/>
        </p:nvSpPr>
        <p:spPr>
          <a:xfrm>
            <a:off x="4932040" y="1779662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0543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1"/>
          <p:cNvSpPr>
            <a:spLocks noGrp="1"/>
          </p:cNvSpPr>
          <p:nvPr>
            <p:ph type="pic" sz="quarter" idx="10"/>
          </p:nvPr>
        </p:nvSpPr>
        <p:spPr>
          <a:xfrm>
            <a:off x="0" y="3126633"/>
            <a:ext cx="9144000" cy="201686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6910388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857251" y="1504977"/>
            <a:ext cx="7435454" cy="3384947"/>
          </a:xfrm>
        </p:spPr>
        <p:txBody>
          <a:bodyPr/>
          <a:lstStyle/>
          <a:p>
            <a:r>
              <a:rPr lang="en-US"/>
              <a:t>Click icon to add table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659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701202" y="817387"/>
            <a:ext cx="5753100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5" name="Text  3"/>
          <p:cNvSpPr>
            <a:spLocks noGrp="1"/>
          </p:cNvSpPr>
          <p:nvPr>
            <p:ph type="body" sz="quarter" idx="35" hasCustomPrompt="1"/>
          </p:nvPr>
        </p:nvSpPr>
        <p:spPr>
          <a:xfrm>
            <a:off x="884238" y="2941490"/>
            <a:ext cx="1778905" cy="246351"/>
          </a:xfrm>
        </p:spPr>
        <p:txBody>
          <a:bodyPr>
            <a:noAutofit/>
          </a:bodyPr>
          <a:lstStyle>
            <a:lvl1pPr marL="0" indent="0" algn="ctr">
              <a:buNone/>
              <a:defRPr sz="1100" b="1" cap="all" spc="15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6" name="Text  4"/>
          <p:cNvSpPr>
            <a:spLocks noGrp="1"/>
          </p:cNvSpPr>
          <p:nvPr>
            <p:ph type="body" sz="quarter" idx="37" hasCustomPrompt="1"/>
          </p:nvPr>
        </p:nvSpPr>
        <p:spPr>
          <a:xfrm>
            <a:off x="884238" y="3203005"/>
            <a:ext cx="1778905" cy="863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7" name="Text  5"/>
          <p:cNvSpPr>
            <a:spLocks noGrp="1"/>
          </p:cNvSpPr>
          <p:nvPr>
            <p:ph type="body" sz="quarter" idx="38" hasCustomPrompt="1"/>
          </p:nvPr>
        </p:nvSpPr>
        <p:spPr>
          <a:xfrm>
            <a:off x="2748243" y="2941490"/>
            <a:ext cx="1778905" cy="246351"/>
          </a:xfrm>
        </p:spPr>
        <p:txBody>
          <a:bodyPr>
            <a:noAutofit/>
          </a:bodyPr>
          <a:lstStyle>
            <a:lvl1pPr marL="0" indent="0" algn="ctr">
              <a:buNone/>
              <a:defRPr sz="1100" b="1" cap="all" spc="15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8" name="Text  6"/>
          <p:cNvSpPr>
            <a:spLocks noGrp="1"/>
          </p:cNvSpPr>
          <p:nvPr>
            <p:ph type="body" sz="quarter" idx="39" hasCustomPrompt="1"/>
          </p:nvPr>
        </p:nvSpPr>
        <p:spPr>
          <a:xfrm>
            <a:off x="2748243" y="3203005"/>
            <a:ext cx="1778905" cy="863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9" name="Text  7"/>
          <p:cNvSpPr>
            <a:spLocks noGrp="1"/>
          </p:cNvSpPr>
          <p:nvPr>
            <p:ph type="body" sz="quarter" idx="40" hasCustomPrompt="1"/>
          </p:nvPr>
        </p:nvSpPr>
        <p:spPr>
          <a:xfrm>
            <a:off x="4612247" y="2941490"/>
            <a:ext cx="1778905" cy="246351"/>
          </a:xfrm>
        </p:spPr>
        <p:txBody>
          <a:bodyPr>
            <a:noAutofit/>
          </a:bodyPr>
          <a:lstStyle>
            <a:lvl1pPr marL="0" indent="0" algn="ctr">
              <a:buNone/>
              <a:defRPr sz="1100" b="1" cap="all" spc="15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0" name="Text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12247" y="3203005"/>
            <a:ext cx="1778905" cy="863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1" name="Text  9"/>
          <p:cNvSpPr>
            <a:spLocks noGrp="1"/>
          </p:cNvSpPr>
          <p:nvPr>
            <p:ph type="body" sz="quarter" idx="42" hasCustomPrompt="1"/>
          </p:nvPr>
        </p:nvSpPr>
        <p:spPr>
          <a:xfrm>
            <a:off x="6469107" y="2941490"/>
            <a:ext cx="1778905" cy="246351"/>
          </a:xfrm>
        </p:spPr>
        <p:txBody>
          <a:bodyPr>
            <a:noAutofit/>
          </a:bodyPr>
          <a:lstStyle>
            <a:lvl1pPr marL="0" indent="0" algn="ctr">
              <a:buNone/>
              <a:defRPr sz="1100" b="1" cap="all" spc="15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2" name="Text  10"/>
          <p:cNvSpPr>
            <a:spLocks noGrp="1"/>
          </p:cNvSpPr>
          <p:nvPr>
            <p:ph type="body" sz="quarter" idx="43" hasCustomPrompt="1"/>
          </p:nvPr>
        </p:nvSpPr>
        <p:spPr>
          <a:xfrm>
            <a:off x="6469107" y="3203005"/>
            <a:ext cx="1778905" cy="863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 2"/>
          <p:cNvSpPr>
            <a:spLocks noGrp="1"/>
          </p:cNvSpPr>
          <p:nvPr>
            <p:ph type="body" sz="quarter" idx="34" hasCustomPrompt="1"/>
          </p:nvPr>
        </p:nvSpPr>
        <p:spPr>
          <a:xfrm>
            <a:off x="1692076" y="1707654"/>
            <a:ext cx="5753099" cy="562228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2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413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istic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 3"/>
          <p:cNvSpPr>
            <a:spLocks noGrp="1"/>
          </p:cNvSpPr>
          <p:nvPr>
            <p:ph type="body" sz="quarter" idx="35" hasCustomPrompt="1"/>
          </p:nvPr>
        </p:nvSpPr>
        <p:spPr>
          <a:xfrm>
            <a:off x="1057897" y="3129858"/>
            <a:ext cx="1636898" cy="304482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30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1" name="Text  4"/>
          <p:cNvSpPr>
            <a:spLocks noGrp="1"/>
          </p:cNvSpPr>
          <p:nvPr>
            <p:ph type="body" sz="quarter" idx="37" hasCustomPrompt="1"/>
          </p:nvPr>
        </p:nvSpPr>
        <p:spPr>
          <a:xfrm>
            <a:off x="1057277" y="3439873"/>
            <a:ext cx="1630083" cy="79793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 5"/>
          <p:cNvSpPr>
            <a:spLocks noGrp="1"/>
          </p:cNvSpPr>
          <p:nvPr>
            <p:ph type="body" sz="quarter" idx="38" hasCustomPrompt="1"/>
          </p:nvPr>
        </p:nvSpPr>
        <p:spPr>
          <a:xfrm>
            <a:off x="2822982" y="3129858"/>
            <a:ext cx="1626676" cy="296118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30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3" name="Text  6"/>
          <p:cNvSpPr>
            <a:spLocks noGrp="1"/>
          </p:cNvSpPr>
          <p:nvPr>
            <p:ph type="body" sz="quarter" idx="39" hasCustomPrompt="1"/>
          </p:nvPr>
        </p:nvSpPr>
        <p:spPr>
          <a:xfrm>
            <a:off x="2823293" y="3440740"/>
            <a:ext cx="1630083" cy="79793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4" name="Text  7"/>
          <p:cNvSpPr>
            <a:spLocks noGrp="1"/>
          </p:cNvSpPr>
          <p:nvPr>
            <p:ph type="body" sz="quarter" idx="40" hasCustomPrompt="1"/>
          </p:nvPr>
        </p:nvSpPr>
        <p:spPr>
          <a:xfrm>
            <a:off x="4585298" y="3129860"/>
            <a:ext cx="1630083" cy="301696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30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5" name="Text  8"/>
          <p:cNvSpPr>
            <a:spLocks noGrp="1"/>
          </p:cNvSpPr>
          <p:nvPr>
            <p:ph type="body" sz="quarter" idx="41" hasCustomPrompt="1"/>
          </p:nvPr>
        </p:nvSpPr>
        <p:spPr>
          <a:xfrm>
            <a:off x="4585298" y="3446317"/>
            <a:ext cx="1630083" cy="79793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6" name="Text  9"/>
          <p:cNvSpPr>
            <a:spLocks noGrp="1"/>
          </p:cNvSpPr>
          <p:nvPr>
            <p:ph type="body" sz="quarter" idx="42" hasCustomPrompt="1"/>
          </p:nvPr>
        </p:nvSpPr>
        <p:spPr>
          <a:xfrm>
            <a:off x="6343880" y="3129860"/>
            <a:ext cx="1630083" cy="301696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30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7" name="Text  10"/>
          <p:cNvSpPr>
            <a:spLocks noGrp="1"/>
          </p:cNvSpPr>
          <p:nvPr>
            <p:ph type="body" sz="quarter" idx="43" hasCustomPrompt="1"/>
          </p:nvPr>
        </p:nvSpPr>
        <p:spPr>
          <a:xfrm>
            <a:off x="6343880" y="3446317"/>
            <a:ext cx="1630083" cy="79793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1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1408966" y="1779662"/>
            <a:ext cx="6319319" cy="457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9" name="Title"/>
          <p:cNvSpPr>
            <a:spLocks noGrp="1"/>
          </p:cNvSpPr>
          <p:nvPr>
            <p:ph type="title" hasCustomPrompt="1"/>
          </p:nvPr>
        </p:nvSpPr>
        <p:spPr>
          <a:xfrm>
            <a:off x="758181" y="719395"/>
            <a:ext cx="7659761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8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127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753447" y="734278"/>
            <a:ext cx="7659761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Text  3"/>
          <p:cNvSpPr>
            <a:spLocks noGrp="1"/>
          </p:cNvSpPr>
          <p:nvPr>
            <p:ph type="body" sz="quarter" idx="26" hasCustomPrompt="1"/>
          </p:nvPr>
        </p:nvSpPr>
        <p:spPr>
          <a:xfrm>
            <a:off x="954710" y="1986825"/>
            <a:ext cx="3228975" cy="22788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0" name="Text  14"/>
          <p:cNvSpPr>
            <a:spLocks noGrp="1"/>
          </p:cNvSpPr>
          <p:nvPr>
            <p:ph type="body" sz="quarter" idx="11" hasCustomPrompt="1"/>
          </p:nvPr>
        </p:nvSpPr>
        <p:spPr>
          <a:xfrm>
            <a:off x="5098960" y="4031148"/>
            <a:ext cx="827054" cy="209449"/>
          </a:xfrm>
        </p:spPr>
        <p:txBody>
          <a:bodyPr lIns="26999" rIns="26999">
            <a:noAutofit/>
          </a:bodyPr>
          <a:lstStyle>
            <a:lvl1pPr marL="0" indent="0">
              <a:buNone/>
              <a:defRPr sz="8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1" name="Text  15"/>
          <p:cNvSpPr>
            <a:spLocks noGrp="1"/>
          </p:cNvSpPr>
          <p:nvPr>
            <p:ph type="body" sz="quarter" idx="48" hasCustomPrompt="1"/>
          </p:nvPr>
        </p:nvSpPr>
        <p:spPr>
          <a:xfrm>
            <a:off x="6151654" y="4033267"/>
            <a:ext cx="827054" cy="207329"/>
          </a:xfrm>
        </p:spPr>
        <p:txBody>
          <a:bodyPr lIns="26999" rIns="26999">
            <a:noAutofit/>
          </a:bodyPr>
          <a:lstStyle>
            <a:lvl1pPr marL="0" indent="0">
              <a:buNone/>
              <a:defRPr sz="8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2" name="Text  16"/>
          <p:cNvSpPr>
            <a:spLocks noGrp="1"/>
          </p:cNvSpPr>
          <p:nvPr>
            <p:ph type="body" sz="quarter" idx="49" hasCustomPrompt="1"/>
          </p:nvPr>
        </p:nvSpPr>
        <p:spPr>
          <a:xfrm>
            <a:off x="7211491" y="4031148"/>
            <a:ext cx="827054" cy="209449"/>
          </a:xfrm>
        </p:spPr>
        <p:txBody>
          <a:bodyPr lIns="26999" rIns="26999">
            <a:noAutofit/>
          </a:bodyPr>
          <a:lstStyle>
            <a:lvl1pPr marL="0" indent="0">
              <a:buNone/>
              <a:defRPr sz="8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1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43" y="1362887"/>
            <a:ext cx="5393893" cy="457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8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908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 3"/>
          <p:cNvSpPr>
            <a:spLocks noGrp="1"/>
          </p:cNvSpPr>
          <p:nvPr>
            <p:ph type="body" sz="quarter" idx="35" hasCustomPrompt="1"/>
          </p:nvPr>
        </p:nvSpPr>
        <p:spPr>
          <a:xfrm>
            <a:off x="6056264" y="1610951"/>
            <a:ext cx="1730847" cy="287859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45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4" name="Text  4"/>
          <p:cNvSpPr>
            <a:spLocks noGrp="1"/>
          </p:cNvSpPr>
          <p:nvPr>
            <p:ph type="body" sz="quarter" idx="37" hasCustomPrompt="1"/>
          </p:nvPr>
        </p:nvSpPr>
        <p:spPr>
          <a:xfrm>
            <a:off x="6056262" y="1913334"/>
            <a:ext cx="1537544" cy="476639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5" name="Text  5"/>
          <p:cNvSpPr>
            <a:spLocks noGrp="1"/>
          </p:cNvSpPr>
          <p:nvPr>
            <p:ph type="body" sz="quarter" idx="38" hasCustomPrompt="1"/>
          </p:nvPr>
        </p:nvSpPr>
        <p:spPr>
          <a:xfrm>
            <a:off x="6571308" y="2404256"/>
            <a:ext cx="1730848" cy="289221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45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7" name="Text  6"/>
          <p:cNvSpPr>
            <a:spLocks noGrp="1"/>
          </p:cNvSpPr>
          <p:nvPr>
            <p:ph type="body" sz="quarter" idx="39" hasCustomPrompt="1"/>
          </p:nvPr>
        </p:nvSpPr>
        <p:spPr>
          <a:xfrm>
            <a:off x="7127405" y="3198922"/>
            <a:ext cx="1730847" cy="270842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45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8" name="Text  7"/>
          <p:cNvSpPr>
            <a:spLocks noGrp="1"/>
          </p:cNvSpPr>
          <p:nvPr>
            <p:ph type="body" sz="quarter" idx="40" hasCustomPrompt="1"/>
          </p:nvPr>
        </p:nvSpPr>
        <p:spPr>
          <a:xfrm>
            <a:off x="6571306" y="2707998"/>
            <a:ext cx="1537544" cy="476639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 8"/>
          <p:cNvSpPr>
            <a:spLocks noGrp="1"/>
          </p:cNvSpPr>
          <p:nvPr>
            <p:ph type="body" sz="quarter" idx="41" hasCustomPrompt="1"/>
          </p:nvPr>
        </p:nvSpPr>
        <p:spPr>
          <a:xfrm>
            <a:off x="7127404" y="3480001"/>
            <a:ext cx="1537544" cy="476639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 2"/>
          <p:cNvSpPr>
            <a:spLocks noGrp="1"/>
          </p:cNvSpPr>
          <p:nvPr>
            <p:ph type="body" sz="quarter" idx="48" hasCustomPrompt="1"/>
          </p:nvPr>
        </p:nvSpPr>
        <p:spPr>
          <a:xfrm>
            <a:off x="755576" y="2139702"/>
            <a:ext cx="2754731" cy="127555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753442" y="1370072"/>
            <a:ext cx="3839991" cy="300137"/>
          </a:xfrm>
        </p:spPr>
        <p:txBody>
          <a:bodyPr wrap="none" anchor="t">
            <a:noAutofit/>
          </a:bodyPr>
          <a:lstStyle>
            <a:lvl1pPr marL="0" algn="l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Rectangle 1"/>
          <p:cNvSpPr/>
          <p:nvPr userDrawn="1"/>
        </p:nvSpPr>
        <p:spPr>
          <a:xfrm>
            <a:off x="843687" y="1923678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588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>
            <a:spLocks noGrp="1"/>
          </p:cNvSpPr>
          <p:nvPr>
            <p:ph type="title" hasCustomPrompt="1"/>
          </p:nvPr>
        </p:nvSpPr>
        <p:spPr>
          <a:xfrm>
            <a:off x="753447" y="715485"/>
            <a:ext cx="7659761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1374489" y="1563638"/>
            <a:ext cx="6388274" cy="457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4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487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n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257399"/>
            <a:ext cx="2291480" cy="878713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9" name="Text  4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5" y="2255162"/>
            <a:ext cx="2291480" cy="88094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1" name="Text  6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50" y="3543953"/>
            <a:ext cx="2291480" cy="8802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3" name="Title"/>
          <p:cNvSpPr>
            <a:spLocks noGrp="1"/>
          </p:cNvSpPr>
          <p:nvPr>
            <p:ph type="title" hasCustomPrompt="1"/>
          </p:nvPr>
        </p:nvSpPr>
        <p:spPr>
          <a:xfrm>
            <a:off x="1101526" y="771550"/>
            <a:ext cx="6934200" cy="300137"/>
          </a:xfrm>
        </p:spPr>
        <p:txBody>
          <a:bodyPr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E6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Text  2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1964514"/>
            <a:ext cx="2291480" cy="290650"/>
          </a:xfrm>
        </p:spPr>
        <p:txBody>
          <a:bodyPr anchor="b">
            <a:noAutofit/>
          </a:bodyPr>
          <a:lstStyle>
            <a:lvl1pPr marL="0" indent="0" algn="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1" name="Text  2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50" y="3253305"/>
            <a:ext cx="2291480" cy="290650"/>
          </a:xfrm>
        </p:spPr>
        <p:txBody>
          <a:bodyPr anchor="b">
            <a:noAutofit/>
          </a:bodyPr>
          <a:lstStyle>
            <a:lvl1pPr marL="0" indent="0" algn="ct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2" name="Text  2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5" y="1964514"/>
            <a:ext cx="2291480" cy="290650"/>
          </a:xfrm>
        </p:spPr>
        <p:txBody>
          <a:bodyPr anchor="b">
            <a:noAutofit/>
          </a:bodyPr>
          <a:lstStyle>
            <a:lvl1pPr marL="0" indent="0" algn="l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9" name="Rectangle 1"/>
          <p:cNvSpPr/>
          <p:nvPr userDrawn="1"/>
        </p:nvSpPr>
        <p:spPr>
          <a:xfrm>
            <a:off x="4331178" y="1275606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004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nd Ma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 3"/>
          <p:cNvSpPr>
            <a:spLocks noGrp="1"/>
          </p:cNvSpPr>
          <p:nvPr>
            <p:ph type="body" sz="quarter" idx="37" hasCustomPrompt="1"/>
          </p:nvPr>
        </p:nvSpPr>
        <p:spPr>
          <a:xfrm>
            <a:off x="744030" y="1885809"/>
            <a:ext cx="2291480" cy="521641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2" name="Text  5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3027928"/>
            <a:ext cx="2291480" cy="5184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ext  7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5" y="1888430"/>
            <a:ext cx="2291480" cy="519015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 9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40" y="3027928"/>
            <a:ext cx="2291480" cy="5184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2" name="Text  11"/>
          <p:cNvSpPr>
            <a:spLocks noGrp="1"/>
          </p:cNvSpPr>
          <p:nvPr>
            <p:ph type="body" sz="quarter" idx="47" hasCustomPrompt="1"/>
          </p:nvPr>
        </p:nvSpPr>
        <p:spPr>
          <a:xfrm>
            <a:off x="3432400" y="4091390"/>
            <a:ext cx="2291480" cy="5184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 2"/>
          <p:cNvSpPr>
            <a:spLocks noGrp="1"/>
          </p:cNvSpPr>
          <p:nvPr>
            <p:ph type="body" sz="quarter" idx="35" hasCustomPrompt="1"/>
          </p:nvPr>
        </p:nvSpPr>
        <p:spPr>
          <a:xfrm>
            <a:off x="744030" y="1578237"/>
            <a:ext cx="2291480" cy="290650"/>
          </a:xfrm>
        </p:spPr>
        <p:txBody>
          <a:bodyPr anchor="b">
            <a:noAutofit/>
          </a:bodyPr>
          <a:lstStyle>
            <a:lvl1pPr marL="0" indent="0" algn="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9" name="Text  2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2725890"/>
            <a:ext cx="2291480" cy="290650"/>
          </a:xfrm>
        </p:spPr>
        <p:txBody>
          <a:bodyPr anchor="b">
            <a:noAutofit/>
          </a:bodyPr>
          <a:lstStyle>
            <a:lvl1pPr marL="0" indent="0" algn="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0" name="Text  2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5" y="1582314"/>
            <a:ext cx="2291480" cy="290650"/>
          </a:xfrm>
        </p:spPr>
        <p:txBody>
          <a:bodyPr anchor="b">
            <a:noAutofit/>
          </a:bodyPr>
          <a:lstStyle>
            <a:lvl1pPr marL="0" indent="0" algn="l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3" name="Text  2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40" y="2725890"/>
            <a:ext cx="2291480" cy="290650"/>
          </a:xfrm>
        </p:spPr>
        <p:txBody>
          <a:bodyPr anchor="b">
            <a:noAutofit/>
          </a:bodyPr>
          <a:lstStyle>
            <a:lvl1pPr marL="0" indent="0" algn="l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4" name="Text  2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8" y="3791121"/>
            <a:ext cx="2291480" cy="290650"/>
          </a:xfrm>
        </p:spPr>
        <p:txBody>
          <a:bodyPr anchor="b">
            <a:noAutofit/>
          </a:bodyPr>
          <a:lstStyle>
            <a:lvl1pPr marL="0" indent="0" algn="ct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085850" y="834715"/>
            <a:ext cx="6934200" cy="300137"/>
          </a:xfrm>
        </p:spPr>
        <p:txBody>
          <a:bodyPr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704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nd Ma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 2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9" y="1756619"/>
            <a:ext cx="2291480" cy="175575"/>
          </a:xfrm>
        </p:spPr>
        <p:txBody>
          <a:bodyPr>
            <a:noAutofit/>
          </a:bodyPr>
          <a:lstStyle>
            <a:lvl1pPr marL="0" indent="0" algn="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0" name="Text  3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1939733"/>
            <a:ext cx="2291480" cy="517723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 4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5" y="2637596"/>
            <a:ext cx="2291480" cy="175575"/>
          </a:xfrm>
        </p:spPr>
        <p:txBody>
          <a:bodyPr>
            <a:noAutofit/>
          </a:bodyPr>
          <a:lstStyle>
            <a:lvl1pPr marL="0" indent="0" algn="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2" name="Text  5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5" y="2820705"/>
            <a:ext cx="2291480" cy="5157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 6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8" y="3518573"/>
            <a:ext cx="2296504" cy="175575"/>
          </a:xfrm>
        </p:spPr>
        <p:txBody>
          <a:bodyPr>
            <a:noAutofit/>
          </a:bodyPr>
          <a:lstStyle>
            <a:lvl1pPr marL="0" indent="0" algn="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4" name="Text  7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1" y="3701683"/>
            <a:ext cx="2291480" cy="5157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1" name="Text  8"/>
          <p:cNvSpPr>
            <a:spLocks noGrp="1"/>
          </p:cNvSpPr>
          <p:nvPr>
            <p:ph type="body" sz="quarter" idx="42" hasCustomPrompt="1"/>
          </p:nvPr>
        </p:nvSpPr>
        <p:spPr>
          <a:xfrm>
            <a:off x="5911801" y="1754774"/>
            <a:ext cx="2291480" cy="175575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2" name="Text  9"/>
          <p:cNvSpPr>
            <a:spLocks noGrp="1"/>
          </p:cNvSpPr>
          <p:nvPr>
            <p:ph type="body" sz="quarter" idx="43" hasCustomPrompt="1"/>
          </p:nvPr>
        </p:nvSpPr>
        <p:spPr>
          <a:xfrm>
            <a:off x="5911801" y="1941652"/>
            <a:ext cx="2291480" cy="5157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3" name="Text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2637596"/>
            <a:ext cx="2291481" cy="175575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4" name="Text  11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6" y="2821962"/>
            <a:ext cx="2291480" cy="5157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5" name="Text  12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21" y="3519830"/>
            <a:ext cx="2295065" cy="175575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6" name="Text  13"/>
          <p:cNvSpPr>
            <a:spLocks noGrp="1"/>
          </p:cNvSpPr>
          <p:nvPr>
            <p:ph type="body" sz="quarter" idx="47" hasCustomPrompt="1"/>
          </p:nvPr>
        </p:nvSpPr>
        <p:spPr>
          <a:xfrm>
            <a:off x="5911801" y="3701683"/>
            <a:ext cx="2291480" cy="5157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1085850" y="834715"/>
            <a:ext cx="6934200" cy="300137"/>
          </a:xfrm>
        </p:spPr>
        <p:txBody>
          <a:bodyPr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5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216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 3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2686625"/>
            <a:ext cx="1260000" cy="219075"/>
          </a:xfrm>
        </p:spPr>
        <p:txBody>
          <a:bodyPr tIns="0">
            <a:noAutofit/>
          </a:bodyPr>
          <a:lstStyle>
            <a:lvl1pPr marL="0" indent="0" algn="ctr">
              <a:buNone/>
              <a:defRPr sz="1700" b="1" cap="all" spc="75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 </a:t>
            </a:r>
            <a:endParaRPr lang="ru-RU" dirty="0"/>
          </a:p>
        </p:txBody>
      </p:sp>
      <p:sp>
        <p:nvSpPr>
          <p:cNvPr id="13" name="Text  4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3443594"/>
            <a:ext cx="1260000" cy="219075"/>
          </a:xfrm>
        </p:spPr>
        <p:txBody>
          <a:bodyPr tIns="0">
            <a:noAutofit/>
          </a:bodyPr>
          <a:lstStyle>
            <a:lvl1pPr marL="0" indent="0" algn="ctr">
              <a:buNone/>
              <a:defRPr sz="1700" b="1" cap="all" spc="75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year</a:t>
            </a:r>
            <a:endParaRPr lang="ru-RU" dirty="0"/>
          </a:p>
        </p:txBody>
      </p:sp>
      <p:sp>
        <p:nvSpPr>
          <p:cNvPr id="14" name="Text  5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2686625"/>
            <a:ext cx="1260000" cy="219075"/>
          </a:xfrm>
        </p:spPr>
        <p:txBody>
          <a:bodyPr tIns="0">
            <a:noAutofit/>
          </a:bodyPr>
          <a:lstStyle>
            <a:lvl1pPr marL="0" indent="0" algn="ctr">
              <a:buNone/>
              <a:defRPr sz="1700" b="1" cap="all" spc="75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 </a:t>
            </a:r>
            <a:r>
              <a:rPr lang="en-US" dirty="0"/>
              <a:t>year</a:t>
            </a:r>
            <a:endParaRPr lang="ru-RU" dirty="0"/>
          </a:p>
        </p:txBody>
      </p:sp>
      <p:sp>
        <p:nvSpPr>
          <p:cNvPr id="15" name="Text  6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3443594"/>
            <a:ext cx="1260000" cy="219075"/>
          </a:xfrm>
        </p:spPr>
        <p:txBody>
          <a:bodyPr tIns="0">
            <a:noAutofit/>
          </a:bodyPr>
          <a:lstStyle>
            <a:lvl1pPr marL="0" indent="0" algn="ctr">
              <a:buNone/>
              <a:defRPr sz="1700" b="1" cap="all" spc="75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ru-RU" dirty="0"/>
          </a:p>
        </p:txBody>
      </p:sp>
      <p:sp>
        <p:nvSpPr>
          <p:cNvPr id="16" name="Text  7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2686625"/>
            <a:ext cx="1260000" cy="219075"/>
          </a:xfrm>
        </p:spPr>
        <p:txBody>
          <a:bodyPr tIns="0">
            <a:noAutofit/>
          </a:bodyPr>
          <a:lstStyle>
            <a:lvl1pPr marL="0" indent="0" algn="ctr">
              <a:buNone/>
              <a:defRPr sz="1700" b="1" cap="all" spc="75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ru-RU" dirty="0"/>
          </a:p>
        </p:txBody>
      </p:sp>
      <p:sp>
        <p:nvSpPr>
          <p:cNvPr id="17" name="Text  8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3707428"/>
            <a:ext cx="1584000" cy="68461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 9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098191"/>
            <a:ext cx="1584000" cy="5139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9" name="Text  10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098191"/>
            <a:ext cx="1584000" cy="5139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0" name="Text  11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3707428"/>
            <a:ext cx="1584000" cy="68461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1" name="Text  12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3707428"/>
            <a:ext cx="1584000" cy="68461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4" name="Title"/>
          <p:cNvSpPr>
            <a:spLocks noGrp="1"/>
          </p:cNvSpPr>
          <p:nvPr>
            <p:ph type="title" hasCustomPrompt="1"/>
          </p:nvPr>
        </p:nvSpPr>
        <p:spPr>
          <a:xfrm>
            <a:off x="753447" y="734278"/>
            <a:ext cx="7659761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5" name="Text  2"/>
          <p:cNvSpPr>
            <a:spLocks noGrp="1"/>
          </p:cNvSpPr>
          <p:nvPr>
            <p:ph type="body" sz="quarter" idx="45" hasCustomPrompt="1"/>
          </p:nvPr>
        </p:nvSpPr>
        <p:spPr>
          <a:xfrm>
            <a:off x="1871679" y="1419622"/>
            <a:ext cx="5393893" cy="457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1044185" y="2517909"/>
            <a:ext cx="1259681" cy="163116"/>
          </a:xfrm>
        </p:spPr>
        <p:txBody>
          <a:bodyPr>
            <a:noAutofit/>
          </a:bodyPr>
          <a:lstStyle>
            <a:lvl1pPr algn="ctr">
              <a:defRPr sz="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2526257" y="3279128"/>
            <a:ext cx="1259681" cy="163116"/>
          </a:xfrm>
        </p:spPr>
        <p:txBody>
          <a:bodyPr>
            <a:noAutofit/>
          </a:bodyPr>
          <a:lstStyle>
            <a:lvl1pPr algn="ctr">
              <a:defRPr sz="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5415844" y="3280664"/>
            <a:ext cx="1259681" cy="163116"/>
          </a:xfrm>
        </p:spPr>
        <p:txBody>
          <a:bodyPr>
            <a:noAutofit/>
          </a:bodyPr>
          <a:lstStyle>
            <a:lvl1pPr algn="ctr">
              <a:defRPr sz="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944581" y="2517428"/>
            <a:ext cx="1259681" cy="163116"/>
          </a:xfrm>
        </p:spPr>
        <p:txBody>
          <a:bodyPr>
            <a:noAutofit/>
          </a:bodyPr>
          <a:lstStyle>
            <a:lvl1pPr algn="ctr">
              <a:defRPr sz="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916507" y="2517428"/>
            <a:ext cx="1259681" cy="163116"/>
          </a:xfrm>
        </p:spPr>
        <p:txBody>
          <a:bodyPr>
            <a:noAutofit/>
          </a:bodyPr>
          <a:lstStyle>
            <a:lvl1pPr algn="ctr">
              <a:defRPr sz="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27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258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 3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8" y="1901804"/>
            <a:ext cx="2721917" cy="452508"/>
          </a:xfrm>
        </p:spPr>
        <p:txBody>
          <a:bodyPr lIns="53994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1031830" y="991630"/>
            <a:ext cx="5798312" cy="349082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ru-RU" dirty="0"/>
          </a:p>
        </p:txBody>
      </p:sp>
      <p:sp>
        <p:nvSpPr>
          <p:cNvPr id="12" name="Text  6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8" y="2639172"/>
            <a:ext cx="2721917" cy="452508"/>
          </a:xfrm>
        </p:spPr>
        <p:txBody>
          <a:bodyPr lIns="53994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 7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95" y="3376542"/>
            <a:ext cx="2721917" cy="452508"/>
          </a:xfrm>
        </p:spPr>
        <p:txBody>
          <a:bodyPr lIns="53994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 9"/>
          <p:cNvSpPr>
            <a:spLocks noGrp="1"/>
          </p:cNvSpPr>
          <p:nvPr>
            <p:ph type="body" sz="quarter" idx="51" hasCustomPrompt="1"/>
          </p:nvPr>
        </p:nvSpPr>
        <p:spPr>
          <a:xfrm>
            <a:off x="4968852" y="1901804"/>
            <a:ext cx="2721917" cy="452508"/>
          </a:xfrm>
        </p:spPr>
        <p:txBody>
          <a:bodyPr lIns="53994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 12"/>
          <p:cNvSpPr>
            <a:spLocks noGrp="1"/>
          </p:cNvSpPr>
          <p:nvPr>
            <p:ph type="body" sz="quarter" idx="54" hasCustomPrompt="1"/>
          </p:nvPr>
        </p:nvSpPr>
        <p:spPr>
          <a:xfrm>
            <a:off x="4971909" y="2639172"/>
            <a:ext cx="2721917" cy="452508"/>
          </a:xfrm>
        </p:spPr>
        <p:txBody>
          <a:bodyPr lIns="53994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9" name="Text  13"/>
          <p:cNvSpPr>
            <a:spLocks noGrp="1"/>
          </p:cNvSpPr>
          <p:nvPr>
            <p:ph type="body" sz="quarter" idx="55" hasCustomPrompt="1"/>
          </p:nvPr>
        </p:nvSpPr>
        <p:spPr>
          <a:xfrm>
            <a:off x="4971909" y="3376116"/>
            <a:ext cx="2721917" cy="452508"/>
          </a:xfrm>
        </p:spPr>
        <p:txBody>
          <a:bodyPr lIns="53994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566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1"/>
          <p:cNvSpPr>
            <a:spLocks noGrp="1"/>
          </p:cNvSpPr>
          <p:nvPr>
            <p:ph type="pic" sz="quarter" idx="10"/>
          </p:nvPr>
        </p:nvSpPr>
        <p:spPr>
          <a:xfrm>
            <a:off x="0" y="3126633"/>
            <a:ext cx="9144000" cy="201686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5" name="Text 1"/>
          <p:cNvSpPr>
            <a:spLocks noGrp="1"/>
          </p:cNvSpPr>
          <p:nvPr>
            <p:ph type="body" sz="quarter" idx="22" hasCustomPrompt="1"/>
          </p:nvPr>
        </p:nvSpPr>
        <p:spPr>
          <a:xfrm>
            <a:off x="4734295" y="350356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4" name="Text 2"/>
          <p:cNvSpPr>
            <a:spLocks noGrp="1"/>
          </p:cNvSpPr>
          <p:nvPr>
            <p:ph type="body" sz="quarter" idx="21" hasCustomPrompt="1"/>
          </p:nvPr>
        </p:nvSpPr>
        <p:spPr>
          <a:xfrm>
            <a:off x="4741676" y="309035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3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4741439" y="267470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8" name="Text 4"/>
          <p:cNvSpPr>
            <a:spLocks noGrp="1"/>
          </p:cNvSpPr>
          <p:nvPr>
            <p:ph type="body" sz="quarter" idx="25" hasCustomPrompt="1"/>
          </p:nvPr>
        </p:nvSpPr>
        <p:spPr>
          <a:xfrm>
            <a:off x="1245871" y="393477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7" name="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5871" y="3516030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6" name="Text 6"/>
          <p:cNvSpPr>
            <a:spLocks noGrp="1"/>
          </p:cNvSpPr>
          <p:nvPr>
            <p:ph type="body" sz="quarter" idx="23" hasCustomPrompt="1"/>
          </p:nvPr>
        </p:nvSpPr>
        <p:spPr>
          <a:xfrm>
            <a:off x="1245871" y="309537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9" name="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1245871" y="267470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4145" y="1929469"/>
            <a:ext cx="2258720" cy="520838"/>
          </a:xfrm>
        </p:spPr>
        <p:txBody>
          <a:bodyPr anchor="ctr">
            <a:noAutofit/>
          </a:bodyPr>
          <a:lstStyle>
            <a:lvl1pPr marL="0" algn="l" defTabSz="685154" rtl="0" eaLnBrk="1" latinLnBrk="0" hangingPunct="1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defRPr lang="ru-RU" sz="1800" kern="1200" dirty="0">
                <a:solidFill>
                  <a:srgbClr val="595959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4" name="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1672411" y="1926282"/>
            <a:ext cx="2266316" cy="524026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ru-RU" sz="1800" kern="1200" baseline="0" dirty="0">
                <a:solidFill>
                  <a:srgbClr val="595959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lvl="0" indent="0" algn="l" defTabSz="685154" rtl="0" eaLnBrk="1" latinLnBrk="0" hangingPunct="1">
              <a:lnSpc>
                <a:spcPct val="130000"/>
              </a:lnSpc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3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gratu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 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2278857" y="1737723"/>
            <a:ext cx="4579144" cy="520546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en-US" dirty="0"/>
          </a:p>
        </p:txBody>
      </p:sp>
      <p:sp>
        <p:nvSpPr>
          <p:cNvPr id="15" name="Text  1"/>
          <p:cNvSpPr>
            <a:spLocks noGrp="1"/>
          </p:cNvSpPr>
          <p:nvPr>
            <p:ph type="body" sz="quarter" idx="13" hasCustomPrompt="1"/>
          </p:nvPr>
        </p:nvSpPr>
        <p:spPr>
          <a:xfrm>
            <a:off x="2278862" y="2506448"/>
            <a:ext cx="4579135" cy="702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223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M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 1"/>
          <p:cNvSpPr>
            <a:spLocks noGrp="1"/>
          </p:cNvSpPr>
          <p:nvPr>
            <p:ph type="pic" sz="quarter" idx="15"/>
          </p:nvPr>
        </p:nvSpPr>
        <p:spPr>
          <a:xfrm>
            <a:off x="4746646" y="-49652"/>
            <a:ext cx="4475377" cy="5251847"/>
          </a:xfrm>
          <a:custGeom>
            <a:avLst/>
            <a:gdLst>
              <a:gd name="connsiteX0" fmla="*/ 0 w 4448175"/>
              <a:gd name="connsiteY0" fmla="*/ 7002463 h 7002463"/>
              <a:gd name="connsiteX1" fmla="*/ 1696667 w 4448175"/>
              <a:gd name="connsiteY1" fmla="*/ 0 h 7002463"/>
              <a:gd name="connsiteX2" fmla="*/ 4448175 w 4448175"/>
              <a:gd name="connsiteY2" fmla="*/ 0 h 7002463"/>
              <a:gd name="connsiteX3" fmla="*/ 2751508 w 4448175"/>
              <a:gd name="connsiteY3" fmla="*/ 7002463 h 7002463"/>
              <a:gd name="connsiteX4" fmla="*/ 0 w 4448175"/>
              <a:gd name="connsiteY4" fmla="*/ 7002463 h 7002463"/>
              <a:gd name="connsiteX0" fmla="*/ 0 w 4475377"/>
              <a:gd name="connsiteY0" fmla="*/ 7002463 h 7002463"/>
              <a:gd name="connsiteX1" fmla="*/ 1696667 w 4475377"/>
              <a:gd name="connsiteY1" fmla="*/ 0 h 7002463"/>
              <a:gd name="connsiteX2" fmla="*/ 4448175 w 4475377"/>
              <a:gd name="connsiteY2" fmla="*/ 0 h 7002463"/>
              <a:gd name="connsiteX3" fmla="*/ 4475377 w 4475377"/>
              <a:gd name="connsiteY3" fmla="*/ 7002463 h 7002463"/>
              <a:gd name="connsiteX4" fmla="*/ 0 w 4475377"/>
              <a:gd name="connsiteY4" fmla="*/ 7002463 h 700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377" h="7002463">
                <a:moveTo>
                  <a:pt x="0" y="7002463"/>
                </a:moveTo>
                <a:lnTo>
                  <a:pt x="1696667" y="0"/>
                </a:lnTo>
                <a:lnTo>
                  <a:pt x="4448175" y="0"/>
                </a:lnTo>
                <a:lnTo>
                  <a:pt x="4475377" y="7002463"/>
                </a:lnTo>
                <a:lnTo>
                  <a:pt x="0" y="7002463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30569" y="1429557"/>
            <a:ext cx="3952493" cy="454846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Text  2"/>
          <p:cNvSpPr>
            <a:spLocks noGrp="1"/>
          </p:cNvSpPr>
          <p:nvPr>
            <p:ph type="body" sz="quarter" idx="26" hasCustomPrompt="1"/>
          </p:nvPr>
        </p:nvSpPr>
        <p:spPr>
          <a:xfrm>
            <a:off x="1430569" y="2021089"/>
            <a:ext cx="3952493" cy="454846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ext  3"/>
          <p:cNvSpPr>
            <a:spLocks noGrp="1"/>
          </p:cNvSpPr>
          <p:nvPr>
            <p:ph type="body" sz="quarter" idx="27" hasCustomPrompt="1"/>
          </p:nvPr>
        </p:nvSpPr>
        <p:spPr>
          <a:xfrm>
            <a:off x="1430568" y="2612622"/>
            <a:ext cx="3952493" cy="454846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Text  4"/>
          <p:cNvSpPr>
            <a:spLocks noGrp="1"/>
          </p:cNvSpPr>
          <p:nvPr>
            <p:ph type="body" sz="quarter" idx="28" hasCustomPrompt="1"/>
          </p:nvPr>
        </p:nvSpPr>
        <p:spPr>
          <a:xfrm>
            <a:off x="1430568" y="3204154"/>
            <a:ext cx="3952493" cy="454846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 5"/>
          <p:cNvSpPr>
            <a:spLocks noGrp="1"/>
          </p:cNvSpPr>
          <p:nvPr>
            <p:ph type="body" sz="quarter" idx="29" hasCustomPrompt="1"/>
          </p:nvPr>
        </p:nvSpPr>
        <p:spPr>
          <a:xfrm>
            <a:off x="1430568" y="3795687"/>
            <a:ext cx="3952493" cy="454846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38876" y="595078"/>
            <a:ext cx="5542719" cy="401648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0" name="Rectangle 1"/>
          <p:cNvSpPr/>
          <p:nvPr userDrawn="1"/>
        </p:nvSpPr>
        <p:spPr>
          <a:xfrm>
            <a:off x="755576" y="113159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395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M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 1"/>
          <p:cNvSpPr>
            <a:spLocks noGrp="1"/>
          </p:cNvSpPr>
          <p:nvPr>
            <p:ph type="pic" sz="quarter" idx="13"/>
          </p:nvPr>
        </p:nvSpPr>
        <p:spPr>
          <a:xfrm>
            <a:off x="2537255" y="0"/>
            <a:ext cx="6600163" cy="5143500"/>
          </a:xfrm>
          <a:custGeom>
            <a:avLst/>
            <a:gdLst>
              <a:gd name="connsiteX0" fmla="*/ 0 w 7733944"/>
              <a:gd name="connsiteY0" fmla="*/ 5759867 h 5759867"/>
              <a:gd name="connsiteX1" fmla="*/ 1439967 w 7733944"/>
              <a:gd name="connsiteY1" fmla="*/ 0 h 5759867"/>
              <a:gd name="connsiteX2" fmla="*/ 7733944 w 7733944"/>
              <a:gd name="connsiteY2" fmla="*/ 0 h 5759867"/>
              <a:gd name="connsiteX3" fmla="*/ 6293977 w 7733944"/>
              <a:gd name="connsiteY3" fmla="*/ 5759867 h 5759867"/>
              <a:gd name="connsiteX4" fmla="*/ 0 w 7733944"/>
              <a:gd name="connsiteY4" fmla="*/ 5759867 h 5759867"/>
              <a:gd name="connsiteX0" fmla="*/ 0 w 7743837"/>
              <a:gd name="connsiteY0" fmla="*/ 5759867 h 5768105"/>
              <a:gd name="connsiteX1" fmla="*/ 1439967 w 7743837"/>
              <a:gd name="connsiteY1" fmla="*/ 0 h 5768105"/>
              <a:gd name="connsiteX2" fmla="*/ 7733944 w 7743837"/>
              <a:gd name="connsiteY2" fmla="*/ 0 h 5768105"/>
              <a:gd name="connsiteX3" fmla="*/ 7743837 w 7743837"/>
              <a:gd name="connsiteY3" fmla="*/ 5768105 h 5768105"/>
              <a:gd name="connsiteX4" fmla="*/ 0 w 7743837"/>
              <a:gd name="connsiteY4" fmla="*/ 5759867 h 5768105"/>
              <a:gd name="connsiteX0" fmla="*/ 0 w 7743837"/>
              <a:gd name="connsiteY0" fmla="*/ 5759867 h 5768105"/>
              <a:gd name="connsiteX1" fmla="*/ 2300178 w 7743837"/>
              <a:gd name="connsiteY1" fmla="*/ 0 h 5768105"/>
              <a:gd name="connsiteX2" fmla="*/ 7733944 w 7743837"/>
              <a:gd name="connsiteY2" fmla="*/ 0 h 5768105"/>
              <a:gd name="connsiteX3" fmla="*/ 7743837 w 7743837"/>
              <a:gd name="connsiteY3" fmla="*/ 5768105 h 5768105"/>
              <a:gd name="connsiteX4" fmla="*/ 0 w 7743837"/>
              <a:gd name="connsiteY4" fmla="*/ 5759867 h 576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3837" h="5768105">
                <a:moveTo>
                  <a:pt x="0" y="5759867"/>
                </a:moveTo>
                <a:lnTo>
                  <a:pt x="2300178" y="0"/>
                </a:lnTo>
                <a:lnTo>
                  <a:pt x="7733944" y="0"/>
                </a:lnTo>
                <a:cubicBezTo>
                  <a:pt x="7737242" y="1922702"/>
                  <a:pt x="7740539" y="3845403"/>
                  <a:pt x="7743837" y="5768105"/>
                </a:cubicBezTo>
                <a:lnTo>
                  <a:pt x="0" y="5759867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ext  1"/>
          <p:cNvSpPr>
            <a:spLocks noGrp="1"/>
          </p:cNvSpPr>
          <p:nvPr>
            <p:ph type="body" sz="quarter" idx="14" hasCustomPrompt="1"/>
          </p:nvPr>
        </p:nvSpPr>
        <p:spPr>
          <a:xfrm>
            <a:off x="762430" y="1565045"/>
            <a:ext cx="3549650" cy="378000"/>
          </a:xfrm>
          <a:solidFill>
            <a:srgbClr val="000000">
              <a:alpha val="76863"/>
            </a:srgbClr>
          </a:solidFill>
        </p:spPr>
        <p:txBody>
          <a:bodyPr lIns="135000" anchor="ctr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3" name="Text  2"/>
          <p:cNvSpPr>
            <a:spLocks noGrp="1"/>
          </p:cNvSpPr>
          <p:nvPr>
            <p:ph type="body" sz="quarter" idx="15" hasCustomPrompt="1"/>
          </p:nvPr>
        </p:nvSpPr>
        <p:spPr>
          <a:xfrm>
            <a:off x="762430" y="2015605"/>
            <a:ext cx="3549650" cy="378000"/>
          </a:xfrm>
          <a:solidFill>
            <a:srgbClr val="000000">
              <a:alpha val="76863"/>
            </a:srgbClr>
          </a:solidFill>
        </p:spPr>
        <p:txBody>
          <a:bodyPr lIns="13500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4" name="Text  3"/>
          <p:cNvSpPr>
            <a:spLocks noGrp="1"/>
          </p:cNvSpPr>
          <p:nvPr>
            <p:ph type="body" sz="quarter" idx="16" hasCustomPrompt="1"/>
          </p:nvPr>
        </p:nvSpPr>
        <p:spPr>
          <a:xfrm>
            <a:off x="762430" y="2466165"/>
            <a:ext cx="3549650" cy="378000"/>
          </a:xfrm>
          <a:solidFill>
            <a:srgbClr val="000000">
              <a:alpha val="76863"/>
            </a:srgbClr>
          </a:solidFill>
        </p:spPr>
        <p:txBody>
          <a:bodyPr lIns="13500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5" name="Text  4"/>
          <p:cNvSpPr>
            <a:spLocks noGrp="1"/>
          </p:cNvSpPr>
          <p:nvPr>
            <p:ph type="body" sz="quarter" idx="17" hasCustomPrompt="1"/>
          </p:nvPr>
        </p:nvSpPr>
        <p:spPr>
          <a:xfrm>
            <a:off x="762430" y="2916725"/>
            <a:ext cx="3549650" cy="378000"/>
          </a:xfrm>
          <a:solidFill>
            <a:srgbClr val="000000">
              <a:alpha val="76863"/>
            </a:srgbClr>
          </a:solidFill>
        </p:spPr>
        <p:txBody>
          <a:bodyPr lIns="13500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6" name="Text  5"/>
          <p:cNvSpPr>
            <a:spLocks noGrp="1"/>
          </p:cNvSpPr>
          <p:nvPr>
            <p:ph type="body" sz="quarter" idx="18" hasCustomPrompt="1"/>
          </p:nvPr>
        </p:nvSpPr>
        <p:spPr>
          <a:xfrm>
            <a:off x="762430" y="3367286"/>
            <a:ext cx="3549650" cy="378000"/>
          </a:xfrm>
          <a:solidFill>
            <a:srgbClr val="000000">
              <a:alpha val="76863"/>
            </a:srgbClr>
          </a:solidFill>
        </p:spPr>
        <p:txBody>
          <a:bodyPr lIns="13500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638876" y="595078"/>
            <a:ext cx="4753580" cy="401648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9" name="Rectangle 1"/>
          <p:cNvSpPr/>
          <p:nvPr userDrawn="1"/>
        </p:nvSpPr>
        <p:spPr>
          <a:xfrm>
            <a:off x="755576" y="113159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67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 1"/>
          <p:cNvSpPr>
            <a:spLocks noGrp="1"/>
          </p:cNvSpPr>
          <p:nvPr>
            <p:ph type="pic" sz="quarter" idx="13"/>
          </p:nvPr>
        </p:nvSpPr>
        <p:spPr>
          <a:xfrm>
            <a:off x="6032516" y="-49427"/>
            <a:ext cx="3177387" cy="5251622"/>
          </a:xfrm>
          <a:custGeom>
            <a:avLst/>
            <a:gdLst>
              <a:gd name="connsiteX0" fmla="*/ 0 w 4129599"/>
              <a:gd name="connsiteY0" fmla="*/ 6864769 h 6864769"/>
              <a:gd name="connsiteX1" fmla="*/ 1032400 w 4129599"/>
              <a:gd name="connsiteY1" fmla="*/ 0 h 6864769"/>
              <a:gd name="connsiteX2" fmla="*/ 4129599 w 4129599"/>
              <a:gd name="connsiteY2" fmla="*/ 0 h 6864769"/>
              <a:gd name="connsiteX3" fmla="*/ 3097199 w 4129599"/>
              <a:gd name="connsiteY3" fmla="*/ 6864769 h 6864769"/>
              <a:gd name="connsiteX4" fmla="*/ 0 w 4129599"/>
              <a:gd name="connsiteY4" fmla="*/ 6864769 h 6864769"/>
              <a:gd name="connsiteX0" fmla="*/ 0 w 4129599"/>
              <a:gd name="connsiteY0" fmla="*/ 6864769 h 6883819"/>
              <a:gd name="connsiteX1" fmla="*/ 1032400 w 4129599"/>
              <a:gd name="connsiteY1" fmla="*/ 0 h 6883819"/>
              <a:gd name="connsiteX2" fmla="*/ 4129599 w 4129599"/>
              <a:gd name="connsiteY2" fmla="*/ 0 h 6883819"/>
              <a:gd name="connsiteX3" fmla="*/ 4125899 w 4129599"/>
              <a:gd name="connsiteY3" fmla="*/ 6883819 h 6883819"/>
              <a:gd name="connsiteX4" fmla="*/ 0 w 4129599"/>
              <a:gd name="connsiteY4" fmla="*/ 6864769 h 6883819"/>
              <a:gd name="connsiteX0" fmla="*/ 0 w 4129599"/>
              <a:gd name="connsiteY0" fmla="*/ 6864769 h 6883819"/>
              <a:gd name="connsiteX1" fmla="*/ 2232550 w 4129599"/>
              <a:gd name="connsiteY1" fmla="*/ 0 h 6883819"/>
              <a:gd name="connsiteX2" fmla="*/ 4129599 w 4129599"/>
              <a:gd name="connsiteY2" fmla="*/ 0 h 6883819"/>
              <a:gd name="connsiteX3" fmla="*/ 4125899 w 4129599"/>
              <a:gd name="connsiteY3" fmla="*/ 6883819 h 6883819"/>
              <a:gd name="connsiteX4" fmla="*/ 0 w 4129599"/>
              <a:gd name="connsiteY4" fmla="*/ 6864769 h 688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599" h="6883819">
                <a:moveTo>
                  <a:pt x="0" y="6864769"/>
                </a:moveTo>
                <a:lnTo>
                  <a:pt x="2232550" y="0"/>
                </a:lnTo>
                <a:lnTo>
                  <a:pt x="4129599" y="0"/>
                </a:lnTo>
                <a:cubicBezTo>
                  <a:pt x="4128366" y="2294606"/>
                  <a:pt x="4127132" y="4589213"/>
                  <a:pt x="4125899" y="6883819"/>
                </a:cubicBezTo>
                <a:lnTo>
                  <a:pt x="0" y="6864769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Text  1"/>
          <p:cNvSpPr>
            <a:spLocks noGrp="1"/>
          </p:cNvSpPr>
          <p:nvPr>
            <p:ph type="body" sz="quarter" idx="24" hasCustomPrompt="1"/>
          </p:nvPr>
        </p:nvSpPr>
        <p:spPr>
          <a:xfrm>
            <a:off x="3506357" y="3832240"/>
            <a:ext cx="2160000" cy="81326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3506356" y="2466992"/>
            <a:ext cx="2160000" cy="81326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ext  3"/>
          <p:cNvSpPr>
            <a:spLocks noGrp="1"/>
          </p:cNvSpPr>
          <p:nvPr>
            <p:ph type="body" sz="quarter" idx="23" hasCustomPrompt="1"/>
          </p:nvPr>
        </p:nvSpPr>
        <p:spPr>
          <a:xfrm>
            <a:off x="682297" y="3832241"/>
            <a:ext cx="2160000" cy="81326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 4"/>
          <p:cNvSpPr>
            <a:spLocks noGrp="1"/>
          </p:cNvSpPr>
          <p:nvPr>
            <p:ph type="body" sz="quarter" idx="22" hasCustomPrompt="1"/>
          </p:nvPr>
        </p:nvSpPr>
        <p:spPr>
          <a:xfrm>
            <a:off x="682297" y="2469511"/>
            <a:ext cx="2160000" cy="81326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 5"/>
          <p:cNvSpPr>
            <a:spLocks noGrp="1"/>
          </p:cNvSpPr>
          <p:nvPr>
            <p:ph type="body" sz="quarter" idx="28" hasCustomPrompt="1"/>
          </p:nvPr>
        </p:nvSpPr>
        <p:spPr>
          <a:xfrm>
            <a:off x="682298" y="1255467"/>
            <a:ext cx="5809316" cy="65986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38876" y="595078"/>
            <a:ext cx="7214944" cy="401648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2" name="Rectangle 1"/>
          <p:cNvSpPr/>
          <p:nvPr userDrawn="1"/>
        </p:nvSpPr>
        <p:spPr>
          <a:xfrm>
            <a:off x="755576" y="113159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093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jor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 1"/>
          <p:cNvSpPr>
            <a:spLocks noGrp="1"/>
          </p:cNvSpPr>
          <p:nvPr>
            <p:ph type="body" sz="quarter" idx="11" hasCustomPrompt="1"/>
          </p:nvPr>
        </p:nvSpPr>
        <p:spPr>
          <a:xfrm>
            <a:off x="952554" y="1849743"/>
            <a:ext cx="2803992" cy="263178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ext  2"/>
          <p:cNvSpPr>
            <a:spLocks noGrp="1"/>
          </p:cNvSpPr>
          <p:nvPr>
            <p:ph type="body" sz="quarter" idx="20" hasCustomPrompt="1"/>
          </p:nvPr>
        </p:nvSpPr>
        <p:spPr>
          <a:xfrm>
            <a:off x="952556" y="1380994"/>
            <a:ext cx="2346699" cy="473306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003C6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632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 lang="ru-RU"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6" name="Text  1"/>
          <p:cNvSpPr>
            <a:spLocks noGrp="1"/>
          </p:cNvSpPr>
          <p:nvPr>
            <p:ph type="body" sz="quarter" idx="28" hasCustomPrompt="1"/>
          </p:nvPr>
        </p:nvSpPr>
        <p:spPr>
          <a:xfrm>
            <a:off x="1545500" y="2036696"/>
            <a:ext cx="6103075" cy="1863152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1545500" y="1517871"/>
            <a:ext cx="6103074" cy="611693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378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 1"/>
          <p:cNvSpPr>
            <a:spLocks noGrp="1"/>
          </p:cNvSpPr>
          <p:nvPr>
            <p:ph type="pic" sz="quarter" idx="13"/>
          </p:nvPr>
        </p:nvSpPr>
        <p:spPr>
          <a:xfrm>
            <a:off x="6032516" y="-49427"/>
            <a:ext cx="3177387" cy="5251622"/>
          </a:xfrm>
          <a:custGeom>
            <a:avLst/>
            <a:gdLst>
              <a:gd name="connsiteX0" fmla="*/ 0 w 4129599"/>
              <a:gd name="connsiteY0" fmla="*/ 6864769 h 6864769"/>
              <a:gd name="connsiteX1" fmla="*/ 1032400 w 4129599"/>
              <a:gd name="connsiteY1" fmla="*/ 0 h 6864769"/>
              <a:gd name="connsiteX2" fmla="*/ 4129599 w 4129599"/>
              <a:gd name="connsiteY2" fmla="*/ 0 h 6864769"/>
              <a:gd name="connsiteX3" fmla="*/ 3097199 w 4129599"/>
              <a:gd name="connsiteY3" fmla="*/ 6864769 h 6864769"/>
              <a:gd name="connsiteX4" fmla="*/ 0 w 4129599"/>
              <a:gd name="connsiteY4" fmla="*/ 6864769 h 6864769"/>
              <a:gd name="connsiteX0" fmla="*/ 0 w 4129599"/>
              <a:gd name="connsiteY0" fmla="*/ 6864769 h 6883819"/>
              <a:gd name="connsiteX1" fmla="*/ 1032400 w 4129599"/>
              <a:gd name="connsiteY1" fmla="*/ 0 h 6883819"/>
              <a:gd name="connsiteX2" fmla="*/ 4129599 w 4129599"/>
              <a:gd name="connsiteY2" fmla="*/ 0 h 6883819"/>
              <a:gd name="connsiteX3" fmla="*/ 4125899 w 4129599"/>
              <a:gd name="connsiteY3" fmla="*/ 6883819 h 6883819"/>
              <a:gd name="connsiteX4" fmla="*/ 0 w 4129599"/>
              <a:gd name="connsiteY4" fmla="*/ 6864769 h 6883819"/>
              <a:gd name="connsiteX0" fmla="*/ 0 w 4129599"/>
              <a:gd name="connsiteY0" fmla="*/ 6864769 h 6883819"/>
              <a:gd name="connsiteX1" fmla="*/ 2232550 w 4129599"/>
              <a:gd name="connsiteY1" fmla="*/ 0 h 6883819"/>
              <a:gd name="connsiteX2" fmla="*/ 4129599 w 4129599"/>
              <a:gd name="connsiteY2" fmla="*/ 0 h 6883819"/>
              <a:gd name="connsiteX3" fmla="*/ 4125899 w 4129599"/>
              <a:gd name="connsiteY3" fmla="*/ 6883819 h 6883819"/>
              <a:gd name="connsiteX4" fmla="*/ 0 w 4129599"/>
              <a:gd name="connsiteY4" fmla="*/ 6864769 h 688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599" h="6883819">
                <a:moveTo>
                  <a:pt x="0" y="6864769"/>
                </a:moveTo>
                <a:lnTo>
                  <a:pt x="2232550" y="0"/>
                </a:lnTo>
                <a:lnTo>
                  <a:pt x="4129599" y="0"/>
                </a:lnTo>
                <a:cubicBezTo>
                  <a:pt x="4128366" y="2294606"/>
                  <a:pt x="4127132" y="4589213"/>
                  <a:pt x="4125899" y="6883819"/>
                </a:cubicBezTo>
                <a:lnTo>
                  <a:pt x="0" y="6864769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" name="Text  1"/>
          <p:cNvSpPr>
            <a:spLocks noGrp="1"/>
          </p:cNvSpPr>
          <p:nvPr>
            <p:ph type="body" sz="quarter" idx="28" hasCustomPrompt="1"/>
          </p:nvPr>
        </p:nvSpPr>
        <p:spPr>
          <a:xfrm>
            <a:off x="1672046" y="1946868"/>
            <a:ext cx="4785903" cy="271780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949773" y="1035184"/>
            <a:ext cx="5642096" cy="551369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986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 1"/>
          <p:cNvSpPr>
            <a:spLocks noGrp="1"/>
          </p:cNvSpPr>
          <p:nvPr>
            <p:ph type="body" sz="quarter" idx="17" hasCustomPrompt="1"/>
          </p:nvPr>
        </p:nvSpPr>
        <p:spPr>
          <a:xfrm>
            <a:off x="1231919" y="3784214"/>
            <a:ext cx="4590000" cy="621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 2"/>
          <p:cNvSpPr>
            <a:spLocks noGrp="1"/>
          </p:cNvSpPr>
          <p:nvPr>
            <p:ph type="body" sz="quarter" idx="15" hasCustomPrompt="1"/>
          </p:nvPr>
        </p:nvSpPr>
        <p:spPr>
          <a:xfrm>
            <a:off x="1231919" y="2978588"/>
            <a:ext cx="4590000" cy="621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 3"/>
          <p:cNvSpPr>
            <a:spLocks noGrp="1"/>
          </p:cNvSpPr>
          <p:nvPr>
            <p:ph type="body" sz="quarter" idx="11" hasCustomPrompt="1"/>
          </p:nvPr>
        </p:nvSpPr>
        <p:spPr>
          <a:xfrm>
            <a:off x="1231919" y="2172961"/>
            <a:ext cx="4590000" cy="621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Picture  1"/>
          <p:cNvSpPr>
            <a:spLocks noGrp="1"/>
          </p:cNvSpPr>
          <p:nvPr>
            <p:ph type="pic" sz="quarter" idx="22"/>
          </p:nvPr>
        </p:nvSpPr>
        <p:spPr>
          <a:xfrm>
            <a:off x="6032516" y="-49427"/>
            <a:ext cx="3177387" cy="5251622"/>
          </a:xfrm>
          <a:custGeom>
            <a:avLst/>
            <a:gdLst>
              <a:gd name="connsiteX0" fmla="*/ 0 w 4129599"/>
              <a:gd name="connsiteY0" fmla="*/ 6864769 h 6864769"/>
              <a:gd name="connsiteX1" fmla="*/ 1032400 w 4129599"/>
              <a:gd name="connsiteY1" fmla="*/ 0 h 6864769"/>
              <a:gd name="connsiteX2" fmla="*/ 4129599 w 4129599"/>
              <a:gd name="connsiteY2" fmla="*/ 0 h 6864769"/>
              <a:gd name="connsiteX3" fmla="*/ 3097199 w 4129599"/>
              <a:gd name="connsiteY3" fmla="*/ 6864769 h 6864769"/>
              <a:gd name="connsiteX4" fmla="*/ 0 w 4129599"/>
              <a:gd name="connsiteY4" fmla="*/ 6864769 h 6864769"/>
              <a:gd name="connsiteX0" fmla="*/ 0 w 4129599"/>
              <a:gd name="connsiteY0" fmla="*/ 6864769 h 6883819"/>
              <a:gd name="connsiteX1" fmla="*/ 1032400 w 4129599"/>
              <a:gd name="connsiteY1" fmla="*/ 0 h 6883819"/>
              <a:gd name="connsiteX2" fmla="*/ 4129599 w 4129599"/>
              <a:gd name="connsiteY2" fmla="*/ 0 h 6883819"/>
              <a:gd name="connsiteX3" fmla="*/ 4125899 w 4129599"/>
              <a:gd name="connsiteY3" fmla="*/ 6883819 h 6883819"/>
              <a:gd name="connsiteX4" fmla="*/ 0 w 4129599"/>
              <a:gd name="connsiteY4" fmla="*/ 6864769 h 6883819"/>
              <a:gd name="connsiteX0" fmla="*/ 0 w 4129599"/>
              <a:gd name="connsiteY0" fmla="*/ 6864769 h 6883819"/>
              <a:gd name="connsiteX1" fmla="*/ 2232550 w 4129599"/>
              <a:gd name="connsiteY1" fmla="*/ 0 h 6883819"/>
              <a:gd name="connsiteX2" fmla="*/ 4129599 w 4129599"/>
              <a:gd name="connsiteY2" fmla="*/ 0 h 6883819"/>
              <a:gd name="connsiteX3" fmla="*/ 4125899 w 4129599"/>
              <a:gd name="connsiteY3" fmla="*/ 6883819 h 6883819"/>
              <a:gd name="connsiteX4" fmla="*/ 0 w 4129599"/>
              <a:gd name="connsiteY4" fmla="*/ 6864769 h 688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599" h="6883819">
                <a:moveTo>
                  <a:pt x="0" y="6864769"/>
                </a:moveTo>
                <a:lnTo>
                  <a:pt x="2232550" y="0"/>
                </a:lnTo>
                <a:lnTo>
                  <a:pt x="4129599" y="0"/>
                </a:lnTo>
                <a:cubicBezTo>
                  <a:pt x="4128366" y="2294606"/>
                  <a:pt x="4127132" y="4589213"/>
                  <a:pt x="4125899" y="6883819"/>
                </a:cubicBezTo>
                <a:lnTo>
                  <a:pt x="0" y="6864769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Text  4"/>
          <p:cNvSpPr>
            <a:spLocks noGrp="1"/>
          </p:cNvSpPr>
          <p:nvPr>
            <p:ph type="body" sz="quarter" idx="28" hasCustomPrompt="1"/>
          </p:nvPr>
        </p:nvSpPr>
        <p:spPr>
          <a:xfrm>
            <a:off x="628651" y="1160833"/>
            <a:ext cx="6079038" cy="84959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638876" y="595078"/>
            <a:ext cx="7214944" cy="401648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97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/50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4" y="2559502"/>
            <a:ext cx="9144783" cy="258399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1275606"/>
            <a:ext cx="5891555" cy="944349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8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4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/6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755424" y="1538416"/>
            <a:ext cx="3436416" cy="360508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Text 1"/>
          <p:cNvSpPr>
            <a:spLocks noGrp="1"/>
          </p:cNvSpPr>
          <p:nvPr>
            <p:ph type="body" sz="quarter" idx="26" hasCustomPrompt="1"/>
          </p:nvPr>
        </p:nvSpPr>
        <p:spPr>
          <a:xfrm>
            <a:off x="2684972" y="4348728"/>
            <a:ext cx="4859502" cy="466456"/>
          </a:xfrm>
        </p:spPr>
        <p:txBody>
          <a:bodyPr anchor="ctr"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None/>
              <a:defRPr lang="ru-RU" sz="12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740272" y="1842439"/>
            <a:ext cx="3633295" cy="2216204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2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28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/40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4" y="2953303"/>
            <a:ext cx="9144783" cy="219023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275606"/>
            <a:ext cx="5696579" cy="1439649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23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4223000" y="1456443"/>
            <a:ext cx="4250109" cy="301646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1456443"/>
            <a:ext cx="3143250" cy="301646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97321" y="9048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5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solidFill>
              <a:srgbClr val="EB6300"/>
            </a:solidFill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9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5105559" y="1456438"/>
            <a:ext cx="3409805" cy="29867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084" indent="0">
              <a:buNone/>
              <a:defRPr sz="1600"/>
            </a:lvl2pPr>
            <a:lvl3pPr marL="514169" indent="0">
              <a:buNone/>
              <a:defRPr sz="1400"/>
            </a:lvl3pPr>
            <a:lvl4pPr marL="771240" indent="0">
              <a:buNone/>
              <a:defRPr sz="1100"/>
            </a:lvl4pPr>
            <a:lvl5pPr marL="1028318" indent="0">
              <a:buNone/>
              <a:defRPr sz="1100"/>
            </a:lvl5pPr>
            <a:lvl6pPr marL="1285395" indent="0">
              <a:buNone/>
              <a:defRPr sz="1100"/>
            </a:lvl6pPr>
            <a:lvl7pPr marL="1542467" indent="0">
              <a:buNone/>
              <a:defRPr sz="1100"/>
            </a:lvl7pPr>
            <a:lvl8pPr marL="1799550" indent="0">
              <a:buNone/>
              <a:defRPr sz="1100"/>
            </a:lvl8pPr>
            <a:lvl9pPr marL="2056634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28651" y="1456438"/>
            <a:ext cx="4083050" cy="2986754"/>
          </a:xfrm>
        </p:spPr>
        <p:txBody>
          <a:bodyPr>
            <a:noAutofit/>
          </a:bodyPr>
          <a:lstStyle>
            <a:lvl1pPr marL="171450" indent="-171450">
              <a:buClr>
                <a:srgbClr val="003E69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1pPr>
            <a:lvl2pPr marL="514217" indent="-171450">
              <a:buClr>
                <a:srgbClr val="CB6D17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1"/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611560" y="14411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5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CD6D1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Rectangle 1"/>
          <p:cNvSpPr/>
          <p:nvPr userDrawn="1"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71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23" tIns="34289" rIns="68523" bIns="34289" rtlCol="0" anchor="ctr">
            <a:normAutofit/>
          </a:bodyPr>
          <a:lstStyle/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ext 1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3" tIns="34289" rIns="68523" bIns="34289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4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CD6D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C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CD6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3A48-BB21-49C2-B413-F67C4ACA3EBB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6666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665" r:id="rId3"/>
    <p:sldLayoutId id="2147483668" r:id="rId4"/>
    <p:sldLayoutId id="2147483671" r:id="rId5"/>
    <p:sldLayoutId id="2147483672" r:id="rId6"/>
    <p:sldLayoutId id="2147483673" r:id="rId7"/>
    <p:sldLayoutId id="2147483766" r:id="rId8"/>
    <p:sldLayoutId id="2147483767" r:id="rId9"/>
    <p:sldLayoutId id="2147483898" r:id="rId10"/>
  </p:sldLayoutIdLst>
  <p:hf hdr="0" ftr="0" dt="0"/>
  <p:txStyles>
    <p:titleStyle>
      <a:lvl1pPr algn="l" defTabSz="513893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003C67"/>
          </a:solidFill>
          <a:latin typeface="+mj-lt"/>
          <a:ea typeface="+mj-ea"/>
          <a:cs typeface="+mj-cs"/>
        </a:defRPr>
      </a:lvl1pPr>
    </p:titleStyle>
    <p:bodyStyle>
      <a:lvl1pPr marL="0" indent="0" algn="l" defTabSz="513893" rtl="0" eaLnBrk="1" latinLnBrk="0" hangingPunct="1">
        <a:lnSpc>
          <a:spcPct val="130000"/>
        </a:lnSpc>
        <a:spcBef>
          <a:spcPts val="563"/>
        </a:spcBef>
        <a:buFont typeface="Arial" panose="020B0604020202020204" pitchFamily="34" charset="0"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385421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30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258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18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133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042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6989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393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46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89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80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73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59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57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515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46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4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CD6D1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003C67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23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670" r:id="rId2"/>
    <p:sldLayoutId id="2147483826" r:id="rId3"/>
    <p:sldLayoutId id="2147483724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3" r:id="rId20"/>
    <p:sldLayoutId id="2147483844" r:id="rId21"/>
    <p:sldLayoutId id="2147483847" r:id="rId22"/>
    <p:sldLayoutId id="2147483850" r:id="rId23"/>
    <p:sldLayoutId id="2147483853" r:id="rId24"/>
    <p:sldLayoutId id="2147483854" r:id="rId25"/>
    <p:sldLayoutId id="2147483856" r:id="rId26"/>
    <p:sldLayoutId id="2147483857" r:id="rId27"/>
    <p:sldLayoutId id="2147483859" r:id="rId28"/>
    <p:sldLayoutId id="2147483860" r:id="rId29"/>
    <p:sldLayoutId id="2147483861" r:id="rId30"/>
    <p:sldLayoutId id="2147483867" r:id="rId31"/>
    <p:sldLayoutId id="2147483868" r:id="rId32"/>
    <p:sldLayoutId id="2147483870" r:id="rId33"/>
    <p:sldLayoutId id="2147483884" r:id="rId34"/>
    <p:sldLayoutId id="2147483888" r:id="rId35"/>
    <p:sldLayoutId id="2147483889" r:id="rId36"/>
    <p:sldLayoutId id="2147483893" r:id="rId37"/>
  </p:sldLayoutIdLst>
  <p:hf hdr="0" ftr="0" dt="0"/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2700" b="0" kern="1200">
          <a:solidFill>
            <a:srgbClr val="003C67"/>
          </a:solidFill>
          <a:latin typeface="+mj-lt"/>
          <a:ea typeface="+mj-ea"/>
          <a:cs typeface="+mj-cs"/>
        </a:defRPr>
      </a:lvl1pPr>
    </p:titleStyle>
    <p:bodyStyle>
      <a:lvl1pPr marL="0" indent="0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628598" indent="-285750" algn="l" defTabSz="685698" rtl="0" eaLnBrk="1" latinLnBrk="0" hangingPunct="1">
        <a:lnSpc>
          <a:spcPct val="90000"/>
        </a:lnSpc>
        <a:spcBef>
          <a:spcPts val="375"/>
        </a:spcBef>
        <a:buClr>
          <a:srgbClr val="E47C1D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971448" indent="-285750" algn="l" defTabSz="685698" rtl="0" eaLnBrk="1" latinLnBrk="0" hangingPunct="1">
        <a:lnSpc>
          <a:spcPct val="90000"/>
        </a:lnSpc>
        <a:spcBef>
          <a:spcPts val="375"/>
        </a:spcBef>
        <a:buClr>
          <a:srgbClr val="595959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028547" indent="0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396" indent="0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imgres?q=collective+agreement&amp;num=10&amp;hl=en&amp;biw=1280&amp;bih=829&amp;tbm=isch&amp;tbnid=yQ_z4bvuZxjnGM:&amp;imgrefurl=http://www.agrunion.com/en/linkscollectiveagreement.html&amp;docid=7fyujs5iNz-7LM&amp;imgurl=http://www.agrunion.com/en/images/CollectiveAgreements-Eng-July2009.jpg&amp;w=700&amp;h=420&amp;ei=uFwNUM62IuPi0QGSlcX8Aw&amp;zoom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afenb.ca/workers/health-safety/your-rights/" TargetMode="External"/><Relationship Id="rId2" Type="http://schemas.openxmlformats.org/officeDocument/2006/relationships/hyperlink" Target="https://www.worksafenb.ca/safety-topics/covid-19/covid-19-and-the-right-to-refuse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6" Type="http://schemas.openxmlformats.org/officeDocument/2006/relationships/hyperlink" Target="https://ohsguide.worksafenb.ca/topic/rights.html#refuse" TargetMode="External"/><Relationship Id="rId5" Type="http://schemas.openxmlformats.org/officeDocument/2006/relationships/hyperlink" Target="https://ohsguide.worksafenb.ca/topic/rights.html#participate" TargetMode="External"/><Relationship Id="rId4" Type="http://schemas.openxmlformats.org/officeDocument/2006/relationships/hyperlink" Target="https://ohsguide.worksafenb.ca/topic/rights.html#kno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imgres?q=courtroom&amp;hl=en&amp;biw=1280&amp;bih=862&amp;tbm=isch&amp;tbnid=l0l6yFu8SJ3_oM:&amp;imgrefurl=http://www.insideredbox.com/redbox-class-action-suit-plaintiff-subpoenas-blockbuster/&amp;docid=OEFXDql39U4ydM&amp;imgurl=http://www.insideredbox.com/wp-content/uploads/2010/08/sept04lebx27x1.jpg&amp;w=403&amp;h=300&amp;ei=um8FUI2FG9CH0QHM7YnWCA&amp;zoom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 2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same principles apply for managing workplace health and safety and work refusals during a pandemic as they do during normal conditions. </a:t>
            </a:r>
            <a:endParaRPr lang="en-US" sz="1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C77"/>
                </a:solidFill>
              </a:rPr>
              <a:t>Right to refuse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06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CA299BE-4ADD-491C-B3E8-E42869E71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685801"/>
            <a:ext cx="5599362" cy="3443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C2E5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 anchor="ctr">
            <a:normAutofit fontScale="90000"/>
          </a:bodyPr>
          <a:lstStyle/>
          <a:p>
            <a:pPr eaLnBrk="1" hangingPunct="1"/>
            <a:r>
              <a:rPr lang="en-US" altLang="en-US" dirty="0"/>
              <a:t>Employee’s protection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283C277-DCC8-4192-A500-297A8ADCC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624" y="1485900"/>
            <a:ext cx="6241876" cy="30861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/>
          </a:bodyPr>
          <a:lstStyle/>
          <a:p>
            <a:pPr eaLnBrk="1" hangingPunct="1">
              <a:buFontTx/>
              <a:buNone/>
            </a:pPr>
            <a:r>
              <a:rPr lang="en-CA" altLang="en-US" dirty="0"/>
              <a:t>Subsection 21(1):</a:t>
            </a:r>
          </a:p>
          <a:p>
            <a:pPr eaLnBrk="1" hangingPunct="1">
              <a:buFontTx/>
              <a:buNone/>
            </a:pPr>
            <a:r>
              <a:rPr lang="en-CA" altLang="en-US" dirty="0"/>
              <a:t>The employee’s rights are protected if all steps are followed correctly.</a:t>
            </a:r>
          </a:p>
        </p:txBody>
      </p:sp>
      <p:sp>
        <p:nvSpPr>
          <p:cNvPr id="43015" name="Text Box 8">
            <a:extLst>
              <a:ext uri="{FF2B5EF4-FFF2-40B4-BE49-F238E27FC236}">
                <a16:creationId xmlns:a16="http://schemas.microsoft.com/office/drawing/2014/main" id="{AAEE5113-5BAF-486D-A5C5-A537B07CB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628901"/>
            <a:ext cx="1543050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fr-CA" altLang="en-US" sz="1800" b="1">
              <a:solidFill>
                <a:srgbClr val="000807"/>
              </a:solidFill>
              <a:latin typeface="+mj-lt"/>
            </a:endParaRPr>
          </a:p>
        </p:txBody>
      </p:sp>
      <p:sp>
        <p:nvSpPr>
          <p:cNvPr id="43016" name="Text Box 9">
            <a:extLst>
              <a:ext uri="{FF2B5EF4-FFF2-40B4-BE49-F238E27FC236}">
                <a16:creationId xmlns:a16="http://schemas.microsoft.com/office/drawing/2014/main" id="{9222B7A2-39DC-4977-8171-A5815061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3219822"/>
            <a:ext cx="1657350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CA" altLang="en-US" sz="1800" b="1">
                <a:latin typeface="+mj-lt"/>
              </a:rPr>
              <a:t>1. Supervisor</a:t>
            </a:r>
          </a:p>
        </p:txBody>
      </p:sp>
      <p:sp>
        <p:nvSpPr>
          <p:cNvPr id="43017" name="Text Box 10">
            <a:extLst>
              <a:ext uri="{FF2B5EF4-FFF2-40B4-BE49-F238E27FC236}">
                <a16:creationId xmlns:a16="http://schemas.microsoft.com/office/drawing/2014/main" id="{BC7E575A-FD48-44B6-9F09-38737CAC9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3219822"/>
            <a:ext cx="1543050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CA" altLang="en-US" sz="1800" b="1">
                <a:latin typeface="+mj-lt"/>
              </a:rPr>
              <a:t>2. JHSC</a:t>
            </a:r>
          </a:p>
        </p:txBody>
      </p:sp>
      <p:sp>
        <p:nvSpPr>
          <p:cNvPr id="43018" name="Text Box 11">
            <a:extLst>
              <a:ext uri="{FF2B5EF4-FFF2-40B4-BE49-F238E27FC236}">
                <a16:creationId xmlns:a16="http://schemas.microsoft.com/office/drawing/2014/main" id="{9CADA110-C1D5-4E9A-B358-EEC6F5858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19822"/>
            <a:ext cx="1771650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CA" altLang="en-US" sz="1800" b="1">
                <a:latin typeface="+mj-lt"/>
              </a:rPr>
              <a:t>3. H&amp;S Officer</a:t>
            </a:r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BC28D7B-84D9-418E-BDC3-F2D997A68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543050"/>
            <a:ext cx="8136904" cy="30861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/>
          </a:bodyPr>
          <a:lstStyle/>
          <a:p>
            <a:pPr>
              <a:lnSpc>
                <a:spcPct val="80000"/>
              </a:lnSpc>
              <a:spcBef>
                <a:spcPct val="35000"/>
              </a:spcBef>
              <a:tabLst>
                <a:tab pos="0" algn="l"/>
                <a:tab pos="285750" algn="l"/>
              </a:tabLst>
            </a:pPr>
            <a:r>
              <a:rPr lang="en-CA" altLang="en-US" dirty="0"/>
              <a:t>Subsection 21(2):</a:t>
            </a:r>
          </a:p>
          <a:p>
            <a:pPr>
              <a:lnSpc>
                <a:spcPct val="80000"/>
              </a:lnSpc>
              <a:spcBef>
                <a:spcPct val="35000"/>
              </a:spcBef>
              <a:tabLst>
                <a:tab pos="0" algn="l"/>
                <a:tab pos="285750" algn="l"/>
              </a:tabLst>
            </a:pPr>
            <a:r>
              <a:rPr lang="en-CA" altLang="en-US" dirty="0"/>
              <a:t>	The supervisor may assign another employee to perform the act if:</a:t>
            </a:r>
          </a:p>
          <a:p>
            <a:pPr marL="413147" lvl="2" indent="0">
              <a:lnSpc>
                <a:spcPct val="80000"/>
              </a:lnSpc>
              <a:spcBef>
                <a:spcPct val="35000"/>
              </a:spcBef>
              <a:buNone/>
              <a:tabLst>
                <a:tab pos="0" algn="l"/>
                <a:tab pos="285750" algn="l"/>
              </a:tabLst>
            </a:pPr>
            <a:r>
              <a:rPr lang="en-CA" altLang="en-US" sz="1800" dirty="0">
                <a:latin typeface="+mj-lt"/>
              </a:rPr>
              <a:t>1. Advised of the first employee’s refusal</a:t>
            </a:r>
          </a:p>
          <a:p>
            <a:pPr marL="413147" lvl="2" indent="0">
              <a:lnSpc>
                <a:spcPct val="80000"/>
              </a:lnSpc>
              <a:spcBef>
                <a:spcPct val="35000"/>
              </a:spcBef>
              <a:buNone/>
              <a:tabLst>
                <a:tab pos="0" algn="l"/>
                <a:tab pos="285750" algn="l"/>
              </a:tabLst>
            </a:pPr>
            <a:r>
              <a:rPr lang="en-CA" altLang="en-US" sz="1800" dirty="0">
                <a:latin typeface="+mj-lt"/>
              </a:rPr>
              <a:t>2. Reasons for the refusal</a:t>
            </a:r>
          </a:p>
          <a:p>
            <a:pPr marL="413147" lvl="2" indent="0">
              <a:lnSpc>
                <a:spcPct val="80000"/>
              </a:lnSpc>
              <a:spcBef>
                <a:spcPct val="35000"/>
              </a:spcBef>
              <a:buNone/>
              <a:tabLst>
                <a:tab pos="0" algn="l"/>
                <a:tab pos="285750" algn="l"/>
              </a:tabLst>
            </a:pPr>
            <a:r>
              <a:rPr lang="en-CA" altLang="en-US" sz="1800" dirty="0">
                <a:latin typeface="+mj-lt"/>
              </a:rPr>
              <a:t>3. Rights under the Act</a:t>
            </a:r>
          </a:p>
          <a:p>
            <a:pPr marL="413147" lvl="2" indent="0">
              <a:lnSpc>
                <a:spcPct val="80000"/>
              </a:lnSpc>
              <a:spcBef>
                <a:spcPct val="35000"/>
              </a:spcBef>
              <a:buNone/>
              <a:tabLst>
                <a:tab pos="0" algn="l"/>
                <a:tab pos="285750" algn="l"/>
              </a:tabLst>
            </a:pPr>
            <a:endParaRPr lang="en-CA" altLang="en-US" sz="1800" i="1" dirty="0">
              <a:latin typeface="+mj-lt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03DF826-2381-4028-9BBB-AB929265E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457200"/>
            <a:ext cx="7317432" cy="857250"/>
          </a:xfrm>
        </p:spPr>
        <p:txBody>
          <a:bodyPr/>
          <a:lstStyle/>
          <a:p>
            <a:pPr eaLnBrk="1" hangingPunct="1"/>
            <a:r>
              <a:rPr lang="en-US" altLang="en-US"/>
              <a:t>Refusal of first employee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C79058E8-555B-4F76-90A7-3398ECAB3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485900"/>
            <a:ext cx="6477000" cy="30861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/>
          </a:bodyPr>
          <a:lstStyle/>
          <a:p>
            <a:pPr>
              <a:spcBef>
                <a:spcPct val="25000"/>
              </a:spcBef>
              <a:tabLst>
                <a:tab pos="571500" algn="l"/>
              </a:tabLst>
            </a:pPr>
            <a:r>
              <a:rPr lang="en-US" altLang="en-US" dirty="0"/>
              <a:t>Subsection 22(1):</a:t>
            </a:r>
          </a:p>
          <a:p>
            <a:pPr>
              <a:spcBef>
                <a:spcPct val="25000"/>
              </a:spcBef>
              <a:tabLst>
                <a:tab pos="571500" algn="l"/>
              </a:tabLst>
            </a:pPr>
            <a:r>
              <a:rPr lang="en-US" altLang="en-US" dirty="0"/>
              <a:t>Temporarily reassigned to perform other acts </a:t>
            </a:r>
          </a:p>
          <a:p>
            <a:pPr marL="642938" lvl="1" indent="-372666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571500" algn="l"/>
              </a:tabLst>
            </a:pPr>
            <a:r>
              <a:rPr lang="en-US" altLang="en-US" sz="1800" dirty="0">
                <a:latin typeface="+mj-lt"/>
              </a:rPr>
              <a:t>Same wages</a:t>
            </a:r>
          </a:p>
          <a:p>
            <a:pPr marL="642938" lvl="1" indent="-372666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571500" algn="l"/>
              </a:tabLst>
            </a:pPr>
            <a:r>
              <a:rPr lang="en-US" altLang="en-US" sz="1800" dirty="0">
                <a:latin typeface="+mj-lt"/>
              </a:rPr>
              <a:t>Work that is reasonably equivalent</a:t>
            </a:r>
          </a:p>
          <a:p>
            <a:pPr>
              <a:tabLst>
                <a:tab pos="571500" algn="l"/>
              </a:tabLst>
            </a:pPr>
            <a:endParaRPr lang="en-US" altLang="en-US" dirty="0"/>
          </a:p>
        </p:txBody>
      </p:sp>
      <p:sp>
        <p:nvSpPr>
          <p:cNvPr id="45059" name="Rectangle 1027">
            <a:extLst>
              <a:ext uri="{FF2B5EF4-FFF2-40B4-BE49-F238E27FC236}">
                <a16:creationId xmlns:a16="http://schemas.microsoft.com/office/drawing/2014/main" id="{E19BF3DD-E35F-4D4F-94D8-C9005EDB6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Temporary reassignment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B73C71C-8348-4825-84C0-F58230CC2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Collective agreement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1CF45D9-13D7-461A-ABC6-FF32C047A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28801"/>
            <a:ext cx="701682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en-US" altLang="en-US" sz="1800" dirty="0">
                <a:latin typeface="+mj-lt"/>
              </a:rPr>
              <a:t>Subsection 22(2):</a:t>
            </a:r>
          </a:p>
          <a:p>
            <a:pPr algn="l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en-US" altLang="en-US" sz="1800" dirty="0">
                <a:latin typeface="+mj-lt"/>
              </a:rPr>
              <a:t>In accordance with the collective agreement</a:t>
            </a:r>
            <a:endParaRPr lang="fr-CA" altLang="en-US" sz="1800" dirty="0">
              <a:latin typeface="+mj-lt"/>
            </a:endParaRPr>
          </a:p>
        </p:txBody>
      </p:sp>
      <p:sp>
        <p:nvSpPr>
          <p:cNvPr id="46084" name="Rectangle 6">
            <a:extLst>
              <a:ext uri="{FF2B5EF4-FFF2-40B4-BE49-F238E27FC236}">
                <a16:creationId xmlns:a16="http://schemas.microsoft.com/office/drawing/2014/main" id="{BCB83910-2E40-4C9A-AF84-BE4C42EF5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44" y="2263380"/>
            <a:ext cx="13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800"/>
          </a:p>
          <a:p>
            <a:pPr lvl="1" algn="l"/>
            <a:endParaRPr lang="en-US" altLang="en-US" sz="1800"/>
          </a:p>
        </p:txBody>
      </p:sp>
      <p:sp>
        <p:nvSpPr>
          <p:cNvPr id="46087" name="Rectangle 11">
            <a:extLst>
              <a:ext uri="{FF2B5EF4-FFF2-40B4-BE49-F238E27FC236}">
                <a16:creationId xmlns:a16="http://schemas.microsoft.com/office/drawing/2014/main" id="{060B0E22-E39C-4058-9337-0A597ED5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97906"/>
            <a:ext cx="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800"/>
          </a:p>
          <a:p>
            <a:pPr algn="l"/>
            <a:endParaRPr lang="en-US" altLang="en-US" sz="1800"/>
          </a:p>
        </p:txBody>
      </p:sp>
      <p:sp>
        <p:nvSpPr>
          <p:cNvPr id="46088" name="AutoShape 9" descr="data:image/jpeg;base64,/9j/4AAQSkZJRgABAQAAAQABAAD/2wBDAAkGBwgHBgkIBwgKCgkLDRYPDQwMDRsUFRAWIB0iIiAdHx8kKDQsJCYxJx8fLT0tMTU3Ojo6Iys/RD84QzQ5Ojf/2wBDAQoKCg0MDRoPDxo3JR8lNzc3Nzc3Nzc3Nzc3Nzc3Nzc3Nzc3Nzc3Nzc3Nzc3Nzc3Nzc3Nzc3Nzc3Nzc3Nzc3Nzf/wAARCAB9ANADASIAAhEBAxEB/8QAGwAAAgMBAQEAAAAAAAAAAAAAAwUCBAYBAAf/xAA4EAACAQMDAgQFAgUDBAMAAAABAgMABBEFEiExQQYTIlEyYXGBkRShFUJSseEHI2IzU8HRcnOi/8QAGQEAAgMBAAAAAAAAAAAAAAAAAAECAwQF/8QAKhEAAQQABQQDAAIDAQAAAAAAAQACAxEEBRIhMRNBUWEicYEykSPh8PH/2gAMAwEAAhEDEQA/ALOWZhxxVhRxXAoogrQsa6ooiiuLRFFCF0VMCoipgUIXQKlXAag8gzhaE1MuAcd6IvTNCjQ9TU2bBAFCaHPOVOyJSz+/YVCOzaTDXUhf/iOAKOqhfh4qRbHWkhdSNEHoUCuq4PQ0F5C3C9KlGu3mhCjeWyTxkMOQODSS0ubiO+a3IJUd60DH0mqaRqJC+Bk0ihWAe1eqIqVNCX67P5GnSEH1N6RWSA2LzWg8TepYUPTJJFZ+fhaxzG3Lp4RtNtDmbK/KkN/M0EvmqenWmk8wCYJ5rPanOuG5qDRutDzQV1NQWRQysMUG4vR3IpLp1k0jtKXKL8jXtQeGEbFfc3vmrNIWcymrTq41WO1hUhgXx0zSe91K41IbAmxT1NadPAqvo4vjMWYjd14FY+4ufK3RRrtKnBqbQFme8uNr7p3qQ4NAaV/hijz75rgjuX63GweyL/5rQsaurU84qiLQfzzTMf8A7DXjGqj0SSbv/nmi0K20u2jxncMnj60uAmhHmFPNXqV6MKna3wuTtQAY64otMBXJGY+lKLFFjlq5Goxk9aJmhNAaVhd7OiBckCvW0ouGkdQdqnaK5c8upXhiPuaDpWYY5IpD6wxJ+9Fpq+TgcnFAkl3cA1CZy/wHihIjSNg8UJKzEvFTaQKOo+lDdxEmAearFyWDNyfYUIVxpRt9qgnPaoRwvIwLZA9qtKirQhQC8VGZxFEznsKKx44pPrV36BAh5PxYqL3aRasjZqcAlF5PLdymR/hHwj2pdcnC1ZncqMLS2581hxWAkk2V2BTRQSbUpjGSc1lry7Msp7LnmtDqdlcyk7e9Z+50u6hyxQsO5Aq5lUssxJ4XmvZGjEUPC96rlVQHeck/OhgunHIP0qPJ9zVizmyn9l4r1C1sDZGQvFjAyeQPakZ3zzMQCWYk15YnJHoOPpT3RLNV3PIOfmKRICYbZX2EEAAe1S3AUB5Mc0HLy8IcA9TWhYlZ83c+xevv7UaOJIhvY5qvGEgj9XX+9TVDPhicLSTCLuM5IXhaX3CvpuppcWyl0lTEqDq2O9X5JREuyP4+wFAt0drtWlOSqFjnsTQUwmUMySoHjOVP7UTdS+YxbyYy6yf8O9VZVunBElyUj+XWi0K/+oBvOCuxFwST0zQbq4jdso2GHAx3qlBEIzkBioPOT1q4lsJWDEen2o3QhRXoBwyMPnjrVoX8YOFRiT8q66IhCAAvR4YQqgsBmiihAEU08gY+kVbht1QZPJqYNd3cU01LpXCa5muE0IVe9uBBET3PSs/M29i2Mk96ZaoTv+1LI2AJBrPI4k0tsDBp1JfOxEm3vQyu4V2bmZvrUh8NZncrW3hBaEHtQJLdCCCoNXRQ3WoqeyUTabbPyY1z9KCNLt15WNQfpTdloZXFPUVAsb4S02EXcD8V4W4T4RV4rUSKeopaQtb5Zm2tkhTzijPKkK4A56YFVnnJby4Vy/QnsKPBCqHexy55JNdBcYIsMfmHzJOvYdqnNcbT5UI3SHoB0FV7m78ohFI5PJ64+1D85gM28QTPV3GP2otNHLRWKGWY7pm6KKBbyT3ALHKhzlq9b2RuG8yZjg+/emiiKBVH7UIUEjCLjAFCliLeuXgDkD3o7KvmbnfP9IqccBDbpW3N29hTQoQQsw3OPoKM8gjIRRyelQlmO7y4AC3cntRE9KjJye5NCFJI13FyBuNEoKSBvhyR71PNCFLNezUc17nGaEKRNUNV1W00q2NxeSrGgHc8n5CkXivxpZ6IGt7fFxeY+AdE+tfJ9X1W81a5a4vpd7noBwq/QVEupWBhK2c3+oIutTCGAJZ5wG7/AFNP4bmO4USQtuB54r5DFG8rqqKWY9ABkmt34U8P6lEBNdzm3t/+2Tkn/wBVS5pduFoZIIxScy5WQ7geaiZKjqMhSTMakx9ATS6S8I6iqHNo7rWx+oWE0SUe9daRTSM6kF68V6PVo2YjcM1HSVLUE3JGa4cGqKXiNwGo6ygilpKdhFIFDIyai0oqHm4opC0DxLbruM8g+jcmvW9nJcOXuJJQnZS55+tRsokbEkhZ26+rtV9XllYpaQSztnBEaFgv1xW4ua0W4ri0p4t7ZdwjG72xyaPBvdd0oAB6JjoKBHbPDJuuFcSkdHXGPtXZbhi3lxKdx/mI4FSBBFhCtS3IiAxyemBQvN2uNx3ynt2WgRMnqSJwZQPUxGfxVy2tWVS6xuynln29ffmguDeTSKPZEhXABc5buakJw7tEgzgcuO1AiknuZCtvDIY1+N9hwfkKMojhQkbVUUw5ruCikWNFhGf/ANGgNI1y5RG2oDyfeonfcuGWRTCeMDvRi8UCdlApoRUUIoAqWaDDMJV3bSuemaISBQmpZ+dYj/UPxBd2FnHFp0gTzGKySDqOOgrQXN5LdyG3scnkgsBk8ewpdeaXaPbvaXts0nmL6lcEH6is75hr0BWtjoaivjTbnbcSSzHknkk080bwvfakVkZfItyf+pICD9hW007wrY2c3mRws7Z9Jk5xT5bZ8DOAo7dKmAgv8JTpOjafoyb4k3yj4pX5P+KLJdSXs4SLPkr8TUS6hN1P+mhb0rzIw6D5Ua2EYlaC3jOI/ibtUqVZQp4VaEKVHp6Vn7qDIbA71sJIPQeKy+oZjmdD2qmULfgzdhIrmFcHNUbK2UzynnqKZXOWO0DOeKsWmntFuL9TzUBwr3gakquI3jyUYiqqazNbuFkXIp9cQZU5FZ7U7Xrgc020eVXI0gWE3tdVjuR6SM9xVrzc9DWW06Nkf51oLJHdc0i1JrjS+k6Ppf66+itdxVG5cjqFHJrXavqkWgQwWljbxhtuQvRVX3+ZzSXw1PHa6sjSsFV0MeT2J6f2pvrugz6lqCzRSIFZArbs5XGeQO/WuBmjo3ZkxmLNRBt+iVmhsRks5S7Vtc0/VdH2y7o7wDKkJkK2f6vYj+9CsvDkt1ZLLfXCWsLqCu7O7B98kY+lH13TNKsBbpGredvUsN/G0dSR86aeJbG51O1tv0IR0DFipbAII4P96pGKbBHGzDOLI3k7u7V49KWkuJLhZCz+paH/AAW3EokR7cnmQDGD8+aegiHwfnJXzYevf1n/ADQvEcUQ0W20d2DySeUgHyUjn8gVLxfOtrptrax/zuEVR7AYH9xVRxcuMbh45TfzJvi2t7/qegM1EeEWz2aZ4VLn0L5TNn5t0/8AFJrfw/NeQi5vbtLe1xuXj4h7npim/ikJFo8NqRlGdVI+S8/3xV3U3MmnxvaWSXqEgiLdtGMcH7VVDjJ4o+pHt1XmztsB97b+0ywE0ewSK/0lrKyF1byLcQDB9AwQPfvVfTdBuNSQXl9ItvD1jVhklfftimt9cXdtphhuLS0gicbVSOYsR3PGB86u6rDJfaZEtgVdGweG+Jcdq1jNMWIo2veBqcRr2Ow+trUemyyQPxJdW0a5trQ3NlcRyxx5Zl2dR+ac6Np0cNrHPOEaZ1D5IzsyBxz7HPNIde0+XT7CMyak3+5hP0oGA5Pxc56fan0Vq48OQ21sF3tCvfjnBPP5qGYYmZ+FY0TWHOq6I29/65RG1ocfjwEs0fSv0+rTtbSJ5kQwZWUkHPyzRpNMbVLy5aW4TzImCE+X1wPr9ateG0EVpPM2MbyPsB/k1V8N3Ba+uA3WVPM598/5NOaedsmIljIuMNF1z5TAbTQe9qlp2ktfLJJvESJxuKdT+ahbaKdRWUrMos1JXzmBG/HUgZ6fPNMNdu10u0j0+1BMsuS+Oyk8k/XpVuBxN4dUWUEVziMKYWbaCR8Q4+9SmzTG9Lrt2a91N2Gw87+e1pCNl6TyFnLnwuv8MZtFu4Z4gSZMdeOvOTz8qX20CQRBF+pJ71rIzNpemO0WnWlrE3qZBKQdx46Y5NZrHY9a6+UYieZr+qbAOx2v9rZVTNaKpAbrSbU9Ka5m8yJwueuRT1gKGyius5odyose5hsLMR6OIG3yne3b5VLyWDf8RWgeNT1FVpIF6gVHQFPquLtRWb1EhSQBgEVm78F2IAzWz1Cx8/4Tgilh0hUJY81XoNrUZ2lld1k1fyj6lIx7Vetb8RYyeD0plPpqnLsoCjt3Nch04AGadQB2B7CpaVR1KX0Qj2p5otpqN9AxivpoYF9K+skE98DNKbeB7m4jhiGXdgBWwnP8NgsbS1RiGlVWKqT6c8k/WuTnmMMQbDHRe7i6NAd91Vh2Xbjwsrqli9jeGKWTzGKht/8AVQorq6gTbDczRp7K5Ap74qg3XlqV6yKV++f81auo7DRbOJXtlnd+CSoJb3OTVUeaMdhIdbNb39tu3P0pGKnuo0AsmzSmXzTI5kzneWO7P1oUpnmmWS4uZpXjOULyE7T8s9K1+tW1pa6MzRW6KzEBWKjcMnPX81OW1sLLRopLq1jcqqZwg3MeuM0DOoXMZI2I7uLQNr/8R0SCQSsddXk7qDLNJKR8O9y2PzXbC5vLdcJdTRjrsSQgfitRptjb6tdyX0sCrChEccIUAHHOTjr1q5bW63cssN1o8cMAHochcn8dDUJ85giuN0X8aJFjY+PZ+kNhc7e1kJZ5JiTM7yNjGXYk/vS9NTuLG4WK0vp4ojwyKxCj8dK1ekaJFLqN7+pBe3tpfLjUn4zgHn6ZFMba0juppoLvQ4YLcA7JNq5bt25Bqc+d4Vlxtj1NABPA58A8lIQPO90ViRP6tzytcTsfikYsQPqaZw3t0kAjS4lRD/KrnFMfD+h20GtairRrMkPpXzADwTx+1NrEadPeXcENpGTE3qcoCCemAPtRis5w7CWiLUGgHtQvj65TZC7m6JWYW6mSPYs8qp/SHIH4qtJdyQtttnZZSOCrYIH2rW6f/DX1C6s7e0QvFy7soYZPYVQsdEtJ9bvZNn+zE4AjHTcR0+lDc7w/+TXGWgAHtvfH9o6D9qNrMTXLM6oZXluX+J3YsR9zVuyaWyU+RNJG7csUYjP1rXW9qkl1JDJo8MduBhZdq5P7cVR0/TYU166gKh4YkyFcZ+IDA/c0NzrDujeHx/xbqqwQR+cFPoOBFHlI5riac5nmkkI6b2Jx+aGqs7BFBLMcADqa11t/D31Oe2itIy6LlnKDAPsBVayjto/EVxDHApwAy8DCHGSaTM7Y1r2thI0t1VtwjobiykN7YT2aRtcgI0mcJnJAHc/mqTHArTeKL2BybQw5mG3/AHSPhB5x7+1XnsY7WGH+H6fBdKfjZyMke4J60MzqSPDRyTs+T7rgCvsp9EFxAPCxBNDfFNNeaI3eEsWtHA9aHHPsQBxSlq7cEvWiElVaqcNJpCdAe1U7kKFYkhVUcmrshOMDrVS6tfOwpbCfzD3q5RtLrZv1TM5TbEvw5HWgX2yfKDHlrw3NXr9XjiEVsnXjPtS/yvLAXBwvb3NCLX0vw/dWNlJJPdylZSNqAITgdzwKsSeJ7j9Swiji8nd6Sytkj81nxxUqwS5NhZpzNMC4nbfgfSGzOa0NC0Wr31vqTWsdi5a4WUbQVK9fmeOoFXpbrz5raC701zcFsqWwUX3ORWRUlSCpII6EdqaJr2oiML5qkY6lBmubicie1jI8OAQ26JJBBP129UrG4gWS/umXieZC9pAzejdvbHJx0/8AdVtf1K3vYYYrZiwB3NlSMccdfvSmeaS4lMszl5D1Y0Mda14PJY4Y4S825l8cWefai+cuJrunGh6pFZRvb3WRE5yGAzg45H7VJpdHhibE91cseVHmOuPlnikpFeIqyTKIZJnTBxGrcgHY1/3lITODQ1NdC1SKxWWG6DeXI24MuWKnoc96io0O1SRluL27c/CGlcbflnilmKgVBpS5NC6QygkauaOxpMTOAqk60HVbOwtpzcORPI+7G1myMcc0HQNbsNPiuDeSMJ5ZN2BGzZGPkPcmkzDHShlRg1GXJYJOpqJ+dE7+OBwgTOFek58MatZaebqTUJitxcS7sBGbjr2Hua9oGtJZXFw14G2XDmQlRkqxJ7fT+1IDGoJbvXR1zQ/J8M8yF9/Or/OKTEzhXpajz9EgEsn6m7uC5yqbnG35A8V7QtVsrT9TJcOyPK4IUqzYA6c1msmu5pHJ4XxOic9xDq7jt+I6zrsLRaHqlpb3F5cXcpDzN6RtJ4ySeg+YqGk6rBDq91c3JISYthgCcc5HH0pATUSam/KMO4yE38wAfQFcf0kJnCvS0GrXelTajFOivMjkmflh2wMdKtQXeiW06T217cRIg5gUNtP1BFZPvXj0qL8mjdG2IvdQFcjf72TExBJpMtd1NdSvvNjQpGq7VB6n6/mljNivVActz2roQQsgibFHwOFWXWbK8PT6mNRJB5FVbuVjKqDge9WAMIBVqVqDgHqKA8Yz0qw1DfpQi1//2Q==">
            <a:hlinkClick r:id="rId3"/>
            <a:extLst>
              <a:ext uri="{FF2B5EF4-FFF2-40B4-BE49-F238E27FC236}">
                <a16:creationId xmlns:a16="http://schemas.microsoft.com/office/drawing/2014/main" id="{21528F7F-2718-463B-8D32-5D56FD70F2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91363" y="2558654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 sz="1800"/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E6570EC-F834-46CF-9DD9-A2A6684FF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0" y="1485900"/>
            <a:ext cx="5886450" cy="30861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/>
          </a:bodyPr>
          <a:lstStyle/>
          <a:p>
            <a:pPr marL="214313" indent="-214313">
              <a:tabLst>
                <a:tab pos="214313" algn="l"/>
              </a:tabLst>
            </a:pPr>
            <a:r>
              <a:rPr lang="en-US" altLang="en-US" dirty="0"/>
              <a:t>Subsection 24(1):</a:t>
            </a:r>
          </a:p>
          <a:p>
            <a:pPr marL="214313" indent="-214313">
              <a:tabLst>
                <a:tab pos="214313" algn="l"/>
              </a:tabLst>
            </a:pPr>
            <a:r>
              <a:rPr lang="en-US" altLang="en-US" dirty="0"/>
              <a:t>No employer, supervisor or union shall:</a:t>
            </a:r>
          </a:p>
          <a:p>
            <a:pPr marL="714375" lvl="1" indent="-285750">
              <a:spcBef>
                <a:spcPct val="0"/>
              </a:spcBef>
              <a:buFontTx/>
              <a:buAutoNum type="alphaLcParenBoth"/>
              <a:tabLst>
                <a:tab pos="214313" algn="l"/>
              </a:tabLst>
            </a:pPr>
            <a:r>
              <a:rPr lang="en-US" altLang="en-US" sz="1800" dirty="0">
                <a:latin typeface="+mj-lt"/>
              </a:rPr>
              <a:t>Take any discriminatory</a:t>
            </a:r>
            <a:r>
              <a:rPr lang="fr-CA" altLang="en-US" sz="1800" dirty="0">
                <a:latin typeface="+mj-lt"/>
              </a:rPr>
              <a:t> </a:t>
            </a:r>
            <a:r>
              <a:rPr lang="en-US" altLang="en-US" sz="1800" dirty="0">
                <a:latin typeface="+mj-lt"/>
              </a:rPr>
              <a:t>action against an employee</a:t>
            </a:r>
          </a:p>
          <a:p>
            <a:pPr marL="714375" lvl="1" indent="-285750">
              <a:spcBef>
                <a:spcPct val="40000"/>
              </a:spcBef>
              <a:buNone/>
              <a:tabLst>
                <a:tab pos="214313" algn="l"/>
              </a:tabLst>
            </a:pPr>
            <a:r>
              <a:rPr lang="en-US" altLang="en-US" sz="1800" dirty="0">
                <a:latin typeface="+mj-lt"/>
              </a:rPr>
              <a:t>(b)Threaten to take any discriminatory action, intimidate or coerce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1DAE841-5766-4CB1-827B-9400892CF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Discriminatory action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B107-EEC2-4161-BA81-8A00438D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FA08-AA65-4FB6-91C9-58F031731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CA" dirty="0">
                <a:hlinkClick r:id="rId2"/>
              </a:rPr>
              <a:t>https://www.worksafenb.ca/safety-topics/covid-19/covid-19-and-the-right-to-refuse/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3"/>
              </a:rPr>
              <a:t>https://www.worksafenb.ca/workers/health-safety/your-rights/</a:t>
            </a: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536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8119799" cy="3941013"/>
          </a:xfrm>
        </p:spPr>
        <p:txBody>
          <a:bodyPr wrap="square">
            <a:spAutoFit/>
          </a:bodyPr>
          <a:lstStyle/>
          <a:p>
            <a:pPr marL="342900" indent="-342900"/>
            <a:r>
              <a:rPr lang="en-US" dirty="0"/>
              <a:t>Every person employed in New Brunswick has the right to a safe work environment. </a:t>
            </a:r>
          </a:p>
          <a:p>
            <a:pPr marL="342900" indent="-342900"/>
            <a:r>
              <a:rPr lang="en-US" dirty="0"/>
              <a:t>New Brunswick's </a:t>
            </a:r>
            <a:r>
              <a:rPr lang="en-US" i="1" dirty="0"/>
              <a:t>Occupational Health and Safety Act</a:t>
            </a:r>
            <a:r>
              <a:rPr lang="en-US" dirty="0"/>
              <a:t> is based on the internal responsibility system (IRS). </a:t>
            </a:r>
          </a:p>
          <a:p>
            <a:pPr marL="342900" indent="-342900"/>
            <a:r>
              <a:rPr lang="en-US" dirty="0"/>
              <a:t>This means that everyone with a connection to the workplace takes responsibility for their own health and safety and the health and safety of those around them. </a:t>
            </a:r>
          </a:p>
          <a:p>
            <a:pPr marL="800100" lvl="1" indent="-342900"/>
            <a:r>
              <a:rPr lang="en-US" dirty="0"/>
              <a:t>Employers, supervisors, employees, owners, contractors, sub-contractors, contracting employers and suppliers.</a:t>
            </a:r>
            <a:endParaRPr lang="en-CA" dirty="0"/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Three rights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0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8119799" cy="353628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33333"/>
                </a:solidFill>
                <a:latin typeface="&amp;quot"/>
              </a:rPr>
              <a:t>New Brunswick’s </a:t>
            </a:r>
            <a:r>
              <a:rPr lang="en-US" i="1" dirty="0">
                <a:solidFill>
                  <a:srgbClr val="333333"/>
                </a:solidFill>
                <a:latin typeface="&amp;quot"/>
              </a:rPr>
              <a:t>Occupational Health and Safety Act</a:t>
            </a:r>
            <a:r>
              <a:rPr lang="en-US" dirty="0">
                <a:solidFill>
                  <a:srgbClr val="333333"/>
                </a:solidFill>
                <a:latin typeface="&amp;quot"/>
              </a:rPr>
              <a:t> entitles all employees to three fundamental rights: 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&amp;quo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right to know</a:t>
            </a:r>
            <a:r>
              <a:rPr lang="en-US" dirty="0">
                <a:latin typeface="&amp;quot"/>
              </a:rPr>
              <a:t> about health and safety matters.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&amp;quo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right to participate</a:t>
            </a:r>
            <a:r>
              <a:rPr lang="en-US" dirty="0">
                <a:latin typeface="&amp;quot"/>
              </a:rPr>
              <a:t> in decisions that could affect their health and safety.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&amp;quo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right to refuse</a:t>
            </a:r>
            <a:r>
              <a:rPr lang="en-US" dirty="0">
                <a:latin typeface="&amp;quot"/>
              </a:rPr>
              <a:t> work that could affect their h</a:t>
            </a:r>
            <a:r>
              <a:rPr lang="en-US" dirty="0">
                <a:solidFill>
                  <a:srgbClr val="333333"/>
                </a:solidFill>
                <a:latin typeface="&amp;quot"/>
              </a:rPr>
              <a:t>ealth and safety and that of others.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Three rights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7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4519399" cy="242797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dirty="0"/>
              <a:t>An employee has the right to refuse to do any act at </a:t>
            </a:r>
            <a:r>
              <a:rPr lang="en-CA" altLang="en-US" dirty="0"/>
              <a:t>their </a:t>
            </a:r>
            <a:r>
              <a:rPr lang="en-US" altLang="en-US" dirty="0"/>
              <a:t>place of employment where </a:t>
            </a:r>
            <a:r>
              <a:rPr lang="en-CA" altLang="en-US" dirty="0"/>
              <a:t>they </a:t>
            </a:r>
            <a:r>
              <a:rPr lang="en-US" altLang="en-US" dirty="0"/>
              <a:t>have reasonable grounds for believing that the situation may be dangerous.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altLang="en-US" dirty="0"/>
              <a:t>Section 19 - Right to refuse</a:t>
            </a:r>
            <a:endParaRPr lang="en-US" sz="2700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2AFBA-09B7-4D78-9C19-4E4BCB0E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46568"/>
            <a:ext cx="3276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5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969025" y="3921053"/>
            <a:ext cx="2133600" cy="274637"/>
          </a:xfrm>
        </p:spPr>
        <p:txBody>
          <a:bodyPr/>
          <a:lstStyle/>
          <a:p>
            <a:fld id="{55353A48-BB21-49C2-B413-F67C4ACA3EBB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0D0734E-F50D-4C7C-8D8C-9B1459A3B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3" y="4029796"/>
            <a:ext cx="2987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B6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A87DAEB-48F9-4417-B1F2-00F4BE1AB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460" y="4029796"/>
            <a:ext cx="2987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B6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E6FC15B-868A-4F6B-AF3C-5D1AD3FAB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997" y="3064595"/>
            <a:ext cx="322421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B6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470BF92-7DF8-4A86-856B-C95030AD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634" y="2100983"/>
            <a:ext cx="3944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B6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05DD52F5-BFF2-445A-8B6C-E5E7791208A0}"/>
              </a:ext>
            </a:extLst>
          </p:cNvPr>
          <p:cNvGrpSpPr>
            <a:grpSpLocks/>
          </p:cNvGrpSpPr>
          <p:nvPr/>
        </p:nvGrpSpPr>
        <p:grpSpPr bwMode="auto">
          <a:xfrm>
            <a:off x="1619672" y="1059582"/>
            <a:ext cx="6132512" cy="3962400"/>
            <a:chOff x="1037" y="1200"/>
            <a:chExt cx="3863" cy="2496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3CFF8D2B-4673-4C95-9F5B-F61376402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139"/>
              <a:ext cx="182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latin typeface="+mj-lt"/>
                </a:rPr>
                <a:t>Takes remedial action</a:t>
              </a: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F47D209-B4A1-4F85-BC42-616F8D33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3379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+mj-lt"/>
                </a:rPr>
                <a:t>20(2)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A8DC4736-ED5B-4887-8A98-395C9E6B7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3091"/>
              <a:ext cx="17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+mj-lt"/>
                </a:rPr>
                <a:t>Advises employee</a:t>
              </a: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71ACC8F5-2D1B-4C07-AB0B-475F278FA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3283"/>
              <a:ext cx="12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+mj-lt"/>
                </a:rPr>
                <a:t>to do the act</a:t>
              </a: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8C46C60F-5CF0-4CE2-9CCF-7964E90B5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3456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+mj-lt"/>
                </a:rPr>
                <a:t>20(3)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0D6B164C-5783-40CF-8C31-626A920FA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" y="2452"/>
              <a:ext cx="17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latin typeface="+mj-lt"/>
                </a:rPr>
                <a:t>Supervisor investigates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2C85889E-4A6B-4B49-8F3B-A7D552D0B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644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+mj-lt"/>
                </a:rPr>
                <a:t>20(1)</a:t>
              </a: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7220A881-E47F-4986-BEAD-286DC2911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845"/>
              <a:ext cx="24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latin typeface="+mj-lt"/>
                </a:rPr>
                <a:t>Refers concern to supervisor</a:t>
              </a: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9E121227-3E4B-43AC-BB68-C9D6CC62D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037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+mj-lt"/>
                </a:rPr>
                <a:t>20(1)</a:t>
              </a: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AE222999-3FA2-4B6D-BB8C-4B22E4CAA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238"/>
              <a:ext cx="22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dirty="0">
                  <a:latin typeface="+mj-lt"/>
                </a:rPr>
                <a:t>Concerned employee</a:t>
              </a: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B6D9B53F-1A94-449F-9007-F4CDA30FC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14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+mj-lt"/>
                </a:rPr>
                <a:t>19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6C075B9-6C62-4FCE-A118-17EE752C4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7" y="1200"/>
              <a:ext cx="3851" cy="2496"/>
              <a:chOff x="1037" y="1200"/>
              <a:chExt cx="3851" cy="2496"/>
            </a:xfrm>
          </p:grpSpPr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D2B1C917-8F0D-4A48-BF21-F30077012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1643"/>
                <a:ext cx="1" cy="165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462DA99E-A5D2-41DA-B0DA-EC4991723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2250"/>
                <a:ext cx="1" cy="165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E1C309B8-2AE4-41C7-95C2-484CF213E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88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2DCA3E24-ED7C-4937-A450-61B8A4DEF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976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46536068-298E-43D7-8174-E4F55D972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76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7D3316C3-1C32-426B-B98E-3C148EBC3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975"/>
                <a:ext cx="992" cy="1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539D759E-C1B8-4192-AF40-A6644394D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2976"/>
                <a:ext cx="1111" cy="0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Rectangle 26">
                <a:extLst>
                  <a:ext uri="{FF2B5EF4-FFF2-40B4-BE49-F238E27FC236}">
                    <a16:creationId xmlns:a16="http://schemas.microsoft.com/office/drawing/2014/main" id="{DB78131B-B0DE-4B08-9EFC-D1EBA15E9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" y="3062"/>
                <a:ext cx="1882" cy="634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2" name="Rectangle 27">
                <a:extLst>
                  <a:ext uri="{FF2B5EF4-FFF2-40B4-BE49-F238E27FC236}">
                    <a16:creationId xmlns:a16="http://schemas.microsoft.com/office/drawing/2014/main" id="{CB8BC720-4DBF-4432-ADE6-884739F75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3062"/>
                <a:ext cx="1882" cy="634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B2D3ACC6-3423-4725-82AF-7800779C8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5" y="2415"/>
                <a:ext cx="2031" cy="443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4" name="Rectangle 29">
                <a:extLst>
                  <a:ext uri="{FF2B5EF4-FFF2-40B4-BE49-F238E27FC236}">
                    <a16:creationId xmlns:a16="http://schemas.microsoft.com/office/drawing/2014/main" id="{FB04C9DB-BE33-45F7-9F95-20E5A2C19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808"/>
                <a:ext cx="2485" cy="442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5" name="Rectangle 30">
                <a:extLst>
                  <a:ext uri="{FF2B5EF4-FFF2-40B4-BE49-F238E27FC236}">
                    <a16:creationId xmlns:a16="http://schemas.microsoft.com/office/drawing/2014/main" id="{9FD30AA2-CC11-48FA-BF82-C5A7B7A43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485" cy="443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</p:grpSp>
      </p:grpSp>
      <p:sp>
        <p:nvSpPr>
          <p:cNvPr id="36" name="Rectangle 31">
            <a:extLst>
              <a:ext uri="{FF2B5EF4-FFF2-40B4-BE49-F238E27FC236}">
                <a16:creationId xmlns:a16="http://schemas.microsoft.com/office/drawing/2014/main" id="{96592E84-1E9A-494F-B40F-9F5313640CC3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737013"/>
            <a:ext cx="10515600" cy="349503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 algn="l" defTabSz="5138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003C67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en-US" dirty="0"/>
            </a:br>
            <a:r>
              <a:rPr lang="en-US" altLang="en-US" dirty="0"/>
              <a:t>Step 1 - Supervisor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6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>
            <a:extLst>
              <a:ext uri="{FF2B5EF4-FFF2-40B4-BE49-F238E27FC236}">
                <a16:creationId xmlns:a16="http://schemas.microsoft.com/office/drawing/2014/main" id="{4E391301-61DE-4BFE-9C28-0811A1923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34" y="4154067"/>
            <a:ext cx="21469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panose="020B0502020202020204" pitchFamily="34" charset="0"/>
              </a:rPr>
              <a:t>Recommends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7A28735-7C56-4AEC-A4CB-F273E1B7D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290" y="4420767"/>
            <a:ext cx="1839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panose="020B0502020202020204" pitchFamily="34" charset="0"/>
              </a:rPr>
              <a:t>remedial action</a:t>
            </a: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4A49163B-DAB0-4F63-8768-EA5B75E5C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4719216"/>
            <a:ext cx="2510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latin typeface="Century Gothic" panose="020B0502020202020204" pitchFamily="34" charset="0"/>
              </a:rPr>
              <a:t>20(6)</a:t>
            </a: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4771E5E4-DB60-4E5D-A25A-651524147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430" y="4073879"/>
            <a:ext cx="207749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dirty="0">
                <a:latin typeface="Century Gothic" panose="020B0502020202020204" pitchFamily="34" charset="0"/>
              </a:rPr>
              <a:t>Advises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employee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48972F13-AE68-4E50-A419-76A79DFA4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7766" y="4389947"/>
            <a:ext cx="1485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dirty="0">
                <a:latin typeface="Century Gothic" panose="020B0502020202020204" pitchFamily="34" charset="0"/>
              </a:rPr>
              <a:t>to do the act</a:t>
            </a:r>
          </a:p>
        </p:txBody>
      </p:sp>
      <p:sp>
        <p:nvSpPr>
          <p:cNvPr id="42" name="Rectangle 7">
            <a:extLst>
              <a:ext uri="{FF2B5EF4-FFF2-40B4-BE49-F238E27FC236}">
                <a16:creationId xmlns:a16="http://schemas.microsoft.com/office/drawing/2014/main" id="{C08B3974-D029-4F34-9B30-CD361723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7064" y="4719216"/>
            <a:ext cx="750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dirty="0">
                <a:latin typeface="Century Gothic" panose="020B0502020202020204" pitchFamily="34" charset="0"/>
              </a:rPr>
              <a:t>20(7)</a:t>
            </a: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40090D12-08F4-438B-930D-B3B952B2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676" y="2906291"/>
            <a:ext cx="27616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panose="020B0502020202020204" pitchFamily="34" charset="0"/>
              </a:rPr>
              <a:t>JHSC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investigates</a:t>
            </a: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F7ADFFF-C1A8-4303-BAD0-D6F0CC039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577" y="3269831"/>
            <a:ext cx="11261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dirty="0">
                <a:latin typeface="Century Gothic" panose="020B0502020202020204" pitchFamily="34" charset="0"/>
              </a:rPr>
              <a:t>promptly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CAA27640-A6A5-4064-8A3B-BF206BF9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789" y="3568280"/>
            <a:ext cx="750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dirty="0">
                <a:latin typeface="Century Gothic" panose="020B0502020202020204" pitchFamily="34" charset="0"/>
              </a:rPr>
              <a:t>20(5)</a:t>
            </a:r>
          </a:p>
        </p:txBody>
      </p:sp>
      <p:sp>
        <p:nvSpPr>
          <p:cNvPr id="46" name="Rectangle 11">
            <a:extLst>
              <a:ext uri="{FF2B5EF4-FFF2-40B4-BE49-F238E27FC236}">
                <a16:creationId xmlns:a16="http://schemas.microsoft.com/office/drawing/2014/main" id="{840B91F3-7016-43FB-8BC1-8AFF858D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988" y="1982367"/>
            <a:ext cx="35951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panose="020B0502020202020204" pitchFamily="34" charset="0"/>
              </a:rPr>
              <a:t>Employee refers to JHSC</a:t>
            </a: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9694653D-ABE5-45B9-88E7-42D9870F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870" y="2249116"/>
            <a:ext cx="1075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latin typeface="Century Gothic" panose="020B0502020202020204" pitchFamily="34" charset="0"/>
              </a:rPr>
              <a:t>20(4)</a:t>
            </a:r>
          </a:p>
        </p:txBody>
      </p:sp>
      <p:sp>
        <p:nvSpPr>
          <p:cNvPr id="48" name="Rectangle 13">
            <a:extLst>
              <a:ext uri="{FF2B5EF4-FFF2-40B4-BE49-F238E27FC236}">
                <a16:creationId xmlns:a16="http://schemas.microsoft.com/office/drawing/2014/main" id="{799940B8-B99A-4D26-929C-AC8FD7BD0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688" y="953666"/>
            <a:ext cx="40125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latin typeface="Century Gothic" panose="020B0502020202020204" pitchFamily="34" charset="0"/>
              </a:rPr>
              <a:t>Where a JHSC exists:</a:t>
            </a:r>
          </a:p>
        </p:txBody>
      </p:sp>
      <p:sp>
        <p:nvSpPr>
          <p:cNvPr id="49" name="Rectangle 14">
            <a:extLst>
              <a:ext uri="{FF2B5EF4-FFF2-40B4-BE49-F238E27FC236}">
                <a16:creationId xmlns:a16="http://schemas.microsoft.com/office/drawing/2014/main" id="{4CDE205A-020C-4EC5-80A0-775A3BF5D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202" y="1448966"/>
            <a:ext cx="8624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latin typeface="Century Gothic" panose="020B0502020202020204" pitchFamily="34" charset="0"/>
              </a:rPr>
              <a:t>20(4)</a:t>
            </a:r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EE1A7C0D-BD32-4A9F-8445-39A79BD6B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965" y="1982367"/>
            <a:ext cx="35827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panose="020B0502020202020204" pitchFamily="34" charset="0"/>
              </a:rPr>
              <a:t>Employee refers to officer</a:t>
            </a: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F660B403-41AD-4FE8-80A4-19A82EC74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414" y="2287166"/>
            <a:ext cx="827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latin typeface="Century Gothic" panose="020B0502020202020204" pitchFamily="34" charset="0"/>
              </a:rPr>
              <a:t>20(4</a:t>
            </a:r>
            <a:r>
              <a:rPr lang="en-US" altLang="en-US" sz="28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A0B3BD6B-773F-4A97-98D6-445E6A13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790" y="915566"/>
            <a:ext cx="14907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latin typeface="Century Gothic" panose="020B0502020202020204" pitchFamily="34" charset="0"/>
              </a:rPr>
              <a:t>No JHSC</a:t>
            </a:r>
          </a:p>
        </p:txBody>
      </p:sp>
      <p:sp>
        <p:nvSpPr>
          <p:cNvPr id="53" name="Rectangle 18">
            <a:extLst>
              <a:ext uri="{FF2B5EF4-FFF2-40B4-BE49-F238E27FC236}">
                <a16:creationId xmlns:a16="http://schemas.microsoft.com/office/drawing/2014/main" id="{AF180858-5962-4F5A-9EA7-8B4626375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414" y="1296566"/>
            <a:ext cx="8624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latin typeface="Century Gothic" panose="020B0502020202020204" pitchFamily="34" charset="0"/>
              </a:rPr>
              <a:t>20(4)</a:t>
            </a:r>
          </a:p>
        </p:txBody>
      </p:sp>
      <p:grpSp>
        <p:nvGrpSpPr>
          <p:cNvPr id="54" name="Group 19">
            <a:extLst>
              <a:ext uri="{FF2B5EF4-FFF2-40B4-BE49-F238E27FC236}">
                <a16:creationId xmlns:a16="http://schemas.microsoft.com/office/drawing/2014/main" id="{0745A662-7827-4E39-83C9-C548C7C62E9D}"/>
              </a:ext>
            </a:extLst>
          </p:cNvPr>
          <p:cNvGrpSpPr>
            <a:grpSpLocks/>
          </p:cNvGrpSpPr>
          <p:nvPr/>
        </p:nvGrpSpPr>
        <p:grpSpPr bwMode="auto">
          <a:xfrm>
            <a:off x="814578" y="915566"/>
            <a:ext cx="8193087" cy="4216400"/>
            <a:chOff x="422" y="1152"/>
            <a:chExt cx="4999" cy="2656"/>
          </a:xfrm>
        </p:grpSpPr>
        <p:sp>
          <p:nvSpPr>
            <p:cNvPr id="55" name="Line 20">
              <a:extLst>
                <a:ext uri="{FF2B5EF4-FFF2-40B4-BE49-F238E27FC236}">
                  <a16:creationId xmlns:a16="http://schemas.microsoft.com/office/drawing/2014/main" id="{98DFF4FF-7BBE-4586-BDC4-90ABD7B69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3104"/>
              <a:ext cx="746" cy="1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56" name="Group 21">
              <a:extLst>
                <a:ext uri="{FF2B5EF4-FFF2-40B4-BE49-F238E27FC236}">
                  <a16:creationId xmlns:a16="http://schemas.microsoft.com/office/drawing/2014/main" id="{A7FE9CB4-7CB9-4FFD-9620-CCBC2BEB1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" y="1152"/>
              <a:ext cx="4999" cy="2656"/>
              <a:chOff x="422" y="1104"/>
              <a:chExt cx="4999" cy="2656"/>
            </a:xfrm>
          </p:grpSpPr>
          <p:sp>
            <p:nvSpPr>
              <p:cNvPr id="57" name="Rectangle 22">
                <a:extLst>
                  <a:ext uri="{FF2B5EF4-FFF2-40B4-BE49-F238E27FC236}">
                    <a16:creationId xmlns:a16="http://schemas.microsoft.com/office/drawing/2014/main" id="{7D61E1C8-E5AA-4795-848A-822E6DEEB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2354"/>
                <a:ext cx="1685" cy="660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58" name="Rectangle 23">
                <a:extLst>
                  <a:ext uri="{FF2B5EF4-FFF2-40B4-BE49-F238E27FC236}">
                    <a16:creationId xmlns:a16="http://schemas.microsoft.com/office/drawing/2014/main" id="{9EAB3A4F-E3CD-412A-9FEA-875080B88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776"/>
                <a:ext cx="2332" cy="452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9" name="Line 24">
                <a:extLst>
                  <a:ext uri="{FF2B5EF4-FFF2-40B4-BE49-F238E27FC236}">
                    <a16:creationId xmlns:a16="http://schemas.microsoft.com/office/drawing/2014/main" id="{84AAC27F-FF9C-4FA4-ADD1-3184B616C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1104"/>
                <a:ext cx="1" cy="44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0" name="Line 25">
                <a:extLst>
                  <a:ext uri="{FF2B5EF4-FFF2-40B4-BE49-F238E27FC236}">
                    <a16:creationId xmlns:a16="http://schemas.microsoft.com/office/drawing/2014/main" id="{B0CBF7F9-CE74-450F-9466-8F2488999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8" y="1104"/>
                <a:ext cx="1" cy="44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" name="Line 26">
                <a:extLst>
                  <a:ext uri="{FF2B5EF4-FFF2-40B4-BE49-F238E27FC236}">
                    <a16:creationId xmlns:a16="http://schemas.microsoft.com/office/drawing/2014/main" id="{72E94A46-C178-40EC-BF9D-3036D1EF5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8" y="1104"/>
                <a:ext cx="1061" cy="1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" name="Line 27">
                <a:extLst>
                  <a:ext uri="{FF2B5EF4-FFF2-40B4-BE49-F238E27FC236}">
                    <a16:creationId xmlns:a16="http://schemas.microsoft.com/office/drawing/2014/main" id="{D60CFD2E-32F9-4BA1-B73A-B0AAD27D8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9" y="1104"/>
                <a:ext cx="1293" cy="1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" name="Line 28">
                <a:extLst>
                  <a:ext uri="{FF2B5EF4-FFF2-40B4-BE49-F238E27FC236}">
                    <a16:creationId xmlns:a16="http://schemas.microsoft.com/office/drawing/2014/main" id="{8492A2B6-5F96-47A9-BEF4-155138310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1702"/>
                <a:ext cx="1" cy="96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" name="Line 29">
                <a:extLst>
                  <a:ext uri="{FF2B5EF4-FFF2-40B4-BE49-F238E27FC236}">
                    <a16:creationId xmlns:a16="http://schemas.microsoft.com/office/drawing/2014/main" id="{1B2016D3-2176-4DDC-A312-DFE4DEA45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249"/>
                <a:ext cx="2" cy="103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" name="Line 30">
                <a:extLst>
                  <a:ext uri="{FF2B5EF4-FFF2-40B4-BE49-F238E27FC236}">
                    <a16:creationId xmlns:a16="http://schemas.microsoft.com/office/drawing/2014/main" id="{80C58318-2C14-4F15-A852-F44DC9D5D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3004"/>
                <a:ext cx="1" cy="52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" name="Line 31">
                <a:extLst>
                  <a:ext uri="{FF2B5EF4-FFF2-40B4-BE49-F238E27FC236}">
                    <a16:creationId xmlns:a16="http://schemas.microsoft.com/office/drawing/2014/main" id="{16AC97C7-1047-4535-B6F7-F0E76D571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4" y="3056"/>
                <a:ext cx="1" cy="44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" name="Line 32">
                <a:extLst>
                  <a:ext uri="{FF2B5EF4-FFF2-40B4-BE49-F238E27FC236}">
                    <a16:creationId xmlns:a16="http://schemas.microsoft.com/office/drawing/2014/main" id="{A1B44816-DB02-422A-819A-E2D1B96C9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4" y="3056"/>
                <a:ext cx="1" cy="44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8" name="Line 33">
                <a:extLst>
                  <a:ext uri="{FF2B5EF4-FFF2-40B4-BE49-F238E27FC236}">
                    <a16:creationId xmlns:a16="http://schemas.microsoft.com/office/drawing/2014/main" id="{DBEB6E15-09AB-4452-9215-0D45B9F3E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4" y="3056"/>
                <a:ext cx="756" cy="1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9" name="Rectangle 34">
                <a:extLst>
                  <a:ext uri="{FF2B5EF4-FFF2-40B4-BE49-F238E27FC236}">
                    <a16:creationId xmlns:a16="http://schemas.microsoft.com/office/drawing/2014/main" id="{2AD71E7D-C35B-4405-82C2-428FA0EBB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" y="3100"/>
                <a:ext cx="1498" cy="660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70" name="Rectangle 35">
                <a:extLst>
                  <a:ext uri="{FF2B5EF4-FFF2-40B4-BE49-F238E27FC236}">
                    <a16:creationId xmlns:a16="http://schemas.microsoft.com/office/drawing/2014/main" id="{AF08E330-7D1F-4336-B400-E5468508F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" y="3100"/>
                <a:ext cx="1670" cy="660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71" name="Rectangle 36">
                <a:extLst>
                  <a:ext uri="{FF2B5EF4-FFF2-40B4-BE49-F238E27FC236}">
                    <a16:creationId xmlns:a16="http://schemas.microsoft.com/office/drawing/2014/main" id="{BF002E83-F6B8-41D1-B034-50B8713F6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" y="1148"/>
                <a:ext cx="2538" cy="554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72" name="Line 37">
                <a:extLst>
                  <a:ext uri="{FF2B5EF4-FFF2-40B4-BE49-F238E27FC236}">
                    <a16:creationId xmlns:a16="http://schemas.microsoft.com/office/drawing/2014/main" id="{222C9C1B-9A84-40BA-AEEB-060E3495C2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8" y="1599"/>
                <a:ext cx="1" cy="199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" name="Rectangle 38">
                <a:extLst>
                  <a:ext uri="{FF2B5EF4-FFF2-40B4-BE49-F238E27FC236}">
                    <a16:creationId xmlns:a16="http://schemas.microsoft.com/office/drawing/2014/main" id="{8FDB43B3-2662-49D4-B1F8-0C581B491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" y="1776"/>
                <a:ext cx="2186" cy="451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74" name="Rectangle 39">
                <a:extLst>
                  <a:ext uri="{FF2B5EF4-FFF2-40B4-BE49-F238E27FC236}">
                    <a16:creationId xmlns:a16="http://schemas.microsoft.com/office/drawing/2014/main" id="{EC552EED-C52D-4EEF-A9FC-0797A9A45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" y="1148"/>
                <a:ext cx="2068" cy="451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</p:grpSp>
      </p:grpSp>
      <p:sp>
        <p:nvSpPr>
          <p:cNvPr id="75" name="Rectangle 40">
            <a:extLst>
              <a:ext uri="{FF2B5EF4-FFF2-40B4-BE49-F238E27FC236}">
                <a16:creationId xmlns:a16="http://schemas.microsoft.com/office/drawing/2014/main" id="{EE44AC17-58F6-4EF2-807F-CA176CBED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755" y="195486"/>
            <a:ext cx="10734045" cy="691775"/>
          </a:xfrm>
        </p:spPr>
        <p:txBody>
          <a:bodyPr/>
          <a:lstStyle/>
          <a:p>
            <a:pPr eaLnBrk="1" hangingPunct="1"/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>Step 2 - JHSC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9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96592E84-1E9A-494F-B40F-9F5313640CC3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737013"/>
            <a:ext cx="10515600" cy="349503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 algn="l" defTabSz="5138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003C67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en-US" dirty="0"/>
            </a:br>
            <a:r>
              <a:rPr lang="en-US" altLang="en-US" dirty="0"/>
              <a:t>Step 3 - Officer</a:t>
            </a:r>
          </a:p>
        </p:txBody>
      </p:sp>
      <p:sp>
        <p:nvSpPr>
          <p:cNvPr id="37" name="Line 2">
            <a:extLst>
              <a:ext uri="{FF2B5EF4-FFF2-40B4-BE49-F238E27FC236}">
                <a16:creationId xmlns:a16="http://schemas.microsoft.com/office/drawing/2014/main" id="{65B73516-59CA-41A0-AF62-C02CC39A8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3148" y="2219351"/>
            <a:ext cx="1588" cy="322263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400">
              <a:latin typeface="Century Gothic" panose="020B0502020202020204" pitchFamily="34" charset="0"/>
            </a:endParaRPr>
          </a:p>
        </p:txBody>
      </p:sp>
      <p:sp>
        <p:nvSpPr>
          <p:cNvPr id="38" name="Line 3">
            <a:extLst>
              <a:ext uri="{FF2B5EF4-FFF2-40B4-BE49-F238E27FC236}">
                <a16:creationId xmlns:a16="http://schemas.microsoft.com/office/drawing/2014/main" id="{EDB88893-DF8E-4EB1-ACDE-8529225D1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3148" y="3362350"/>
            <a:ext cx="1588" cy="279400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400">
              <a:latin typeface="Century Gothic" panose="020B0502020202020204" pitchFamily="34" charset="0"/>
            </a:endParaRPr>
          </a:p>
        </p:txBody>
      </p:sp>
      <p:sp>
        <p:nvSpPr>
          <p:cNvPr id="39" name="Line 4">
            <a:extLst>
              <a:ext uri="{FF2B5EF4-FFF2-40B4-BE49-F238E27FC236}">
                <a16:creationId xmlns:a16="http://schemas.microsoft.com/office/drawing/2014/main" id="{794BF0B8-2E6E-4D71-9C9B-84FBCB3C9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7198" y="3641750"/>
            <a:ext cx="1588" cy="184150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400">
              <a:latin typeface="Century Gothic" panose="020B0502020202020204" pitchFamily="34" charset="0"/>
            </a:endParaRPr>
          </a:p>
        </p:txBody>
      </p:sp>
      <p:sp>
        <p:nvSpPr>
          <p:cNvPr id="40" name="Line 5">
            <a:extLst>
              <a:ext uri="{FF2B5EF4-FFF2-40B4-BE49-F238E27FC236}">
                <a16:creationId xmlns:a16="http://schemas.microsoft.com/office/drawing/2014/main" id="{2B27E263-5711-4D90-B8E6-388EF7241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0998" y="3641750"/>
            <a:ext cx="1588" cy="184150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400">
              <a:latin typeface="Century Gothic" panose="020B0502020202020204" pitchFamily="34" charset="0"/>
            </a:endParaRPr>
          </a:p>
        </p:txBody>
      </p:sp>
      <p:sp>
        <p:nvSpPr>
          <p:cNvPr id="41" name="Line 6">
            <a:extLst>
              <a:ext uri="{FF2B5EF4-FFF2-40B4-BE49-F238E27FC236}">
                <a16:creationId xmlns:a16="http://schemas.microsoft.com/office/drawing/2014/main" id="{DDB4F709-9A68-4379-BAB6-B096C8FA3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7198" y="3641750"/>
            <a:ext cx="1885950" cy="1588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400">
              <a:latin typeface="Century Gothic" panose="020B0502020202020204" pitchFamily="34" charset="0"/>
            </a:endParaRPr>
          </a:p>
        </p:txBody>
      </p:sp>
      <p:sp>
        <p:nvSpPr>
          <p:cNvPr id="42" name="Line 7">
            <a:extLst>
              <a:ext uri="{FF2B5EF4-FFF2-40B4-BE49-F238E27FC236}">
                <a16:creationId xmlns:a16="http://schemas.microsoft.com/office/drawing/2014/main" id="{77D9ED24-76AA-41A3-B912-05D58D19A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3148" y="3641750"/>
            <a:ext cx="1847850" cy="1588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400">
              <a:latin typeface="Century Gothic" panose="020B0502020202020204" pitchFamily="34" charset="0"/>
            </a:endParaRP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C4BA9DAC-C90B-4FF3-BCB5-A16455052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748" y="3789389"/>
            <a:ext cx="3295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latin typeface="Century Gothic" panose="020B0502020202020204" pitchFamily="34" charset="0"/>
              </a:rPr>
              <a:t>Orders remedial</a:t>
            </a: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BE86A00B-82BC-47AD-8D6E-54A361D56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862" y="4124351"/>
            <a:ext cx="1329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>
                <a:latin typeface="Century Gothic" panose="020B0502020202020204" pitchFamily="34" charset="0"/>
              </a:rPr>
              <a:t>action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B0071183-D6D7-4792-8A76-B01983D50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706" y="4503764"/>
            <a:ext cx="1252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dirty="0">
                <a:latin typeface="Century Gothic" panose="020B0502020202020204" pitchFamily="34" charset="0"/>
              </a:rPr>
              <a:t>20(10)</a:t>
            </a:r>
          </a:p>
        </p:txBody>
      </p:sp>
      <p:sp>
        <p:nvSpPr>
          <p:cNvPr id="46" name="Rectangle 11">
            <a:extLst>
              <a:ext uri="{FF2B5EF4-FFF2-40B4-BE49-F238E27FC236}">
                <a16:creationId xmlns:a16="http://schemas.microsoft.com/office/drawing/2014/main" id="{83D648A1-B859-453F-ACCC-5F2015333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825900"/>
            <a:ext cx="3468688" cy="1149350"/>
          </a:xfrm>
          <a:prstGeom prst="rect">
            <a:avLst/>
          </a:prstGeom>
          <a:noFill/>
          <a:ln w="254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 sz="1800">
              <a:latin typeface="Century Gothic" panose="020B0502020202020204" pitchFamily="34" charset="0"/>
            </a:endParaRP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965D149F-CAA1-46DB-AC8E-DC189CC72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962" y="3819551"/>
            <a:ext cx="3520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latin typeface="Century Gothic" panose="020B0502020202020204" pitchFamily="34" charset="0"/>
              </a:rPr>
              <a:t>Advises employee</a:t>
            </a:r>
          </a:p>
        </p:txBody>
      </p:sp>
      <p:sp>
        <p:nvSpPr>
          <p:cNvPr id="48" name="Rectangle 13">
            <a:extLst>
              <a:ext uri="{FF2B5EF4-FFF2-40B4-BE49-F238E27FC236}">
                <a16:creationId xmlns:a16="http://schemas.microsoft.com/office/drawing/2014/main" id="{248D70F8-1C13-4476-AC25-66BF228F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549" y="4168801"/>
            <a:ext cx="1979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>
                <a:latin typeface="Century Gothic" panose="020B0502020202020204" pitchFamily="34" charset="0"/>
              </a:rPr>
              <a:t>to do the act</a:t>
            </a:r>
          </a:p>
        </p:txBody>
      </p:sp>
      <p:sp>
        <p:nvSpPr>
          <p:cNvPr id="49" name="Rectangle 14">
            <a:extLst>
              <a:ext uri="{FF2B5EF4-FFF2-40B4-BE49-F238E27FC236}">
                <a16:creationId xmlns:a16="http://schemas.microsoft.com/office/drawing/2014/main" id="{08A60911-C600-4402-8237-D1C95AD59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148" y="4505351"/>
            <a:ext cx="90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>
                <a:latin typeface="Century Gothic" panose="020B0502020202020204" pitchFamily="34" charset="0"/>
              </a:rPr>
              <a:t>20(11)</a:t>
            </a:r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DD020E21-0F0C-48EC-87CC-1B8B5C616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862" y="3825900"/>
            <a:ext cx="3468687" cy="1149350"/>
          </a:xfrm>
          <a:prstGeom prst="rect">
            <a:avLst/>
          </a:prstGeom>
          <a:noFill/>
          <a:ln w="254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 sz="1800">
              <a:latin typeface="Century Gothic" panose="020B0502020202020204" pitchFamily="34" charset="0"/>
            </a:endParaRP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472A805D-17C4-4556-AF41-653A24C1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725" y="2493989"/>
            <a:ext cx="3676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dirty="0">
                <a:latin typeface="Century Gothic" panose="020B0502020202020204" pitchFamily="34" charset="0"/>
              </a:rPr>
              <a:t>Officer investigates</a:t>
            </a:r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AEC97E8B-F651-4224-9397-AC86062AB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462" y="2828951"/>
            <a:ext cx="954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dirty="0">
                <a:latin typeface="Century Gothic" panose="020B0502020202020204" pitchFamily="34" charset="0"/>
              </a:rPr>
              <a:t>20(9)</a:t>
            </a:r>
          </a:p>
        </p:txBody>
      </p:sp>
      <p:sp>
        <p:nvSpPr>
          <p:cNvPr id="53" name="Rectangle 18">
            <a:extLst>
              <a:ext uri="{FF2B5EF4-FFF2-40B4-BE49-F238E27FC236}">
                <a16:creationId xmlns:a16="http://schemas.microsoft.com/office/drawing/2014/main" id="{4A4A65E2-29B3-47B2-A2F9-7B94495AA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823" y="2524150"/>
            <a:ext cx="3676650" cy="814388"/>
          </a:xfrm>
          <a:prstGeom prst="rect">
            <a:avLst/>
          </a:prstGeom>
          <a:noFill/>
          <a:ln w="254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 sz="1800">
              <a:latin typeface="Century Gothic" panose="020B0502020202020204" pitchFamily="34" charset="0"/>
            </a:endParaRPr>
          </a:p>
        </p:txBody>
      </p:sp>
      <p:sp>
        <p:nvSpPr>
          <p:cNvPr id="54" name="Rectangle 19">
            <a:extLst>
              <a:ext uri="{FF2B5EF4-FFF2-40B4-BE49-F238E27FC236}">
                <a16:creationId xmlns:a16="http://schemas.microsoft.com/office/drawing/2014/main" id="{75A585F4-721D-4127-9806-3B1E96489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195" y="847751"/>
            <a:ext cx="2410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latin typeface="Century Gothic" panose="020B0502020202020204" pitchFamily="34" charset="0"/>
              </a:rPr>
              <a:t>Concerned</a:t>
            </a:r>
          </a:p>
        </p:txBody>
      </p:sp>
      <p:sp>
        <p:nvSpPr>
          <p:cNvPr id="55" name="Rectangle 20">
            <a:extLst>
              <a:ext uri="{FF2B5EF4-FFF2-40B4-BE49-F238E27FC236}">
                <a16:creationId xmlns:a16="http://schemas.microsoft.com/office/drawing/2014/main" id="{481320DD-026C-4C6C-BF29-ABE016B4C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835" y="1152551"/>
            <a:ext cx="3908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latin typeface="Century Gothic" panose="020B0502020202020204" pitchFamily="34" charset="0"/>
              </a:rPr>
              <a:t>employee refers to</a:t>
            </a:r>
          </a:p>
        </p:txBody>
      </p:sp>
      <p:sp>
        <p:nvSpPr>
          <p:cNvPr id="56" name="Rectangle 21">
            <a:extLst>
              <a:ext uri="{FF2B5EF4-FFF2-40B4-BE49-F238E27FC236}">
                <a16:creationId xmlns:a16="http://schemas.microsoft.com/office/drawing/2014/main" id="{B6500D0B-2EFB-435B-8EAC-ABE2DBB5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460" y="1457351"/>
            <a:ext cx="199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Century Gothic" panose="020B0502020202020204" pitchFamily="34" charset="0"/>
              </a:rPr>
              <a:t>an officer</a:t>
            </a:r>
          </a:p>
        </p:txBody>
      </p:sp>
      <p:sp>
        <p:nvSpPr>
          <p:cNvPr id="57" name="Rectangle 22">
            <a:extLst>
              <a:ext uri="{FF2B5EF4-FFF2-40B4-BE49-F238E27FC236}">
                <a16:creationId xmlns:a16="http://schemas.microsoft.com/office/drawing/2014/main" id="{63CA3EDE-9576-4F2E-9A73-E605A60BD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162" y="1762151"/>
            <a:ext cx="1029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latin typeface="Century Gothic" panose="020B0502020202020204" pitchFamily="34" charset="0"/>
              </a:rPr>
              <a:t>20(8)</a:t>
            </a:r>
          </a:p>
        </p:txBody>
      </p:sp>
      <p:sp>
        <p:nvSpPr>
          <p:cNvPr id="58" name="Rectangle 23">
            <a:extLst>
              <a:ext uri="{FF2B5EF4-FFF2-40B4-BE49-F238E27FC236}">
                <a16:creationId xmlns:a16="http://schemas.microsoft.com/office/drawing/2014/main" id="{52EFFF09-B816-4F73-889C-46ABC7D4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348" y="771550"/>
            <a:ext cx="3676650" cy="1485900"/>
          </a:xfrm>
          <a:prstGeom prst="rect">
            <a:avLst/>
          </a:prstGeom>
          <a:noFill/>
          <a:ln w="254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 sz="180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0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96592E84-1E9A-494F-B40F-9F5313640CC3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737013"/>
            <a:ext cx="10515600" cy="349503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 algn="l" defTabSz="5138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003C6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Appeals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C898F5B-BBFE-4E65-B008-608D739515B8}"/>
              </a:ext>
            </a:extLst>
          </p:cNvPr>
          <p:cNvSpPr txBox="1">
            <a:spLocks/>
          </p:cNvSpPr>
          <p:nvPr/>
        </p:nvSpPr>
        <p:spPr>
          <a:xfrm>
            <a:off x="838200" y="1935041"/>
            <a:ext cx="7694240" cy="2004861"/>
          </a:xfrm>
          <a:prstGeom prst="rect">
            <a:avLst/>
          </a:prstGeom>
        </p:spPr>
        <p:txBody>
          <a:bodyPr/>
          <a:lstStyle>
            <a:lvl1pPr marL="0" indent="0" algn="l" defTabSz="68569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28598" indent="-285750" algn="l" defTabSz="68569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1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71448" indent="-285750" algn="l" defTabSz="68569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59595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028547" indent="0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396" indent="0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668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17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66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17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disagree with the officer’s decision, you have a right to appeal to </a:t>
            </a:r>
            <a:r>
              <a:rPr lang="en-US" dirty="0" err="1"/>
              <a:t>WorkSafeNB’s</a:t>
            </a:r>
            <a:r>
              <a:rPr lang="en-US" dirty="0"/>
              <a:t> Chief Compliance Officer (COO)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14 days to file appeal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CCO decision can be appealed to Workers Compensation Appeals Tribunal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2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CAEE82D-E425-4933-BEA1-8EFCF90F2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627534"/>
            <a:ext cx="7886700" cy="9941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C2E5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 anchor="t">
            <a:normAutofit/>
          </a:bodyPr>
          <a:lstStyle/>
          <a:p>
            <a:pPr eaLnBrk="1" hangingPunct="1"/>
            <a:r>
              <a:rPr lang="en-US" altLang="en-US" dirty="0"/>
              <a:t>Right to refuse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C28D2E4-E553-471E-B41F-03563A20B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9632" y="1428751"/>
            <a:ext cx="6169868" cy="3093244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/>
              <a:t>An employee may not be punished for exercising their right</a:t>
            </a:r>
            <a:r>
              <a:rPr lang="en-CA" altLang="en-US" dirty="0"/>
              <a:t>(</a:t>
            </a:r>
            <a:r>
              <a:rPr lang="en-US" altLang="en-US" dirty="0"/>
              <a:t>s</a:t>
            </a:r>
            <a:r>
              <a:rPr lang="en-CA" altLang="en-US" dirty="0"/>
              <a:t>)</a:t>
            </a:r>
            <a:r>
              <a:rPr lang="en-US" altLang="en-US" dirty="0"/>
              <a:t> under the Act.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F006DD5A-64A7-4E68-A099-CB3856A4B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44" y="2263380"/>
            <a:ext cx="13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800"/>
          </a:p>
          <a:p>
            <a:pPr lvl="1" algn="l"/>
            <a:endParaRPr lang="en-US" altLang="en-US" sz="1800"/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962FA7B4-78CD-437A-991F-89C9A73D4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44" y="2263380"/>
            <a:ext cx="13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buFontTx/>
              <a:buAutoNum type="arabicPeriod"/>
            </a:pPr>
            <a:endParaRPr lang="en-US" altLang="en-US" sz="1800">
              <a:solidFill>
                <a:srgbClr val="CC0000"/>
              </a:solidFill>
            </a:endParaRPr>
          </a:p>
          <a:p>
            <a:pPr lvl="1" algn="l"/>
            <a:endParaRPr lang="en-US" altLang="en-US" sz="1800"/>
          </a:p>
        </p:txBody>
      </p:sp>
      <p:sp>
        <p:nvSpPr>
          <p:cNvPr id="41990" name="Rectangle 9">
            <a:extLst>
              <a:ext uri="{FF2B5EF4-FFF2-40B4-BE49-F238E27FC236}">
                <a16:creationId xmlns:a16="http://schemas.microsoft.com/office/drawing/2014/main" id="{A41B7DE5-ABA5-4D4F-AF53-870FEA252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82429"/>
            <a:ext cx="0" cy="58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9756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buFontTx/>
              <a:buAutoNum type="arabicPeriod"/>
            </a:pPr>
            <a:endParaRPr lang="en-US" altLang="en-US" sz="1800"/>
          </a:p>
          <a:p>
            <a:pPr algn="l"/>
            <a:endParaRPr lang="en-US" altLang="en-US" sz="1800"/>
          </a:p>
        </p:txBody>
      </p:sp>
      <p:sp>
        <p:nvSpPr>
          <p:cNvPr id="41991" name="Rectangle 10">
            <a:extLst>
              <a:ext uri="{FF2B5EF4-FFF2-40B4-BE49-F238E27FC236}">
                <a16:creationId xmlns:a16="http://schemas.microsoft.com/office/drawing/2014/main" id="{45A53411-9B8A-4E33-8931-B895DD69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97906"/>
            <a:ext cx="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800"/>
          </a:p>
          <a:p>
            <a:pPr algn="l"/>
            <a:endParaRPr lang="en-US" altLang="en-US" sz="1800"/>
          </a:p>
        </p:txBody>
      </p:sp>
      <p:sp>
        <p:nvSpPr>
          <p:cNvPr id="41992" name="AutoShape 8">
            <a:hlinkClick r:id="rId3"/>
            <a:extLst>
              <a:ext uri="{FF2B5EF4-FFF2-40B4-BE49-F238E27FC236}">
                <a16:creationId xmlns:a16="http://schemas.microsoft.com/office/drawing/2014/main" id="{80DAAA0E-5018-4037-AF04-8F281AC2B2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68741" y="25717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 sz="1800"/>
          </a:p>
        </p:txBody>
      </p:sp>
      <p:sp>
        <p:nvSpPr>
          <p:cNvPr id="41993" name="Rectangle 11">
            <a:extLst>
              <a:ext uri="{FF2B5EF4-FFF2-40B4-BE49-F238E27FC236}">
                <a16:creationId xmlns:a16="http://schemas.microsoft.com/office/drawing/2014/main" id="{96301714-9F75-4967-B0D4-D74A670FE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44" y="2263380"/>
            <a:ext cx="13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800"/>
          </a:p>
          <a:p>
            <a:pPr lvl="1" algn="l"/>
            <a:endParaRPr lang="en-US" altLang="en-US" sz="1800"/>
          </a:p>
        </p:txBody>
      </p:sp>
      <p:sp>
        <p:nvSpPr>
          <p:cNvPr id="41994" name="Rectangle 12">
            <a:extLst>
              <a:ext uri="{FF2B5EF4-FFF2-40B4-BE49-F238E27FC236}">
                <a16:creationId xmlns:a16="http://schemas.microsoft.com/office/drawing/2014/main" id="{DEBAEE92-5599-412E-A9DD-3F10AD677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44" y="2263380"/>
            <a:ext cx="13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buFontTx/>
              <a:buAutoNum type="arabicPeriod"/>
            </a:pPr>
            <a:endParaRPr lang="en-US" altLang="en-US" sz="1800">
              <a:solidFill>
                <a:srgbClr val="CC0000"/>
              </a:solidFill>
            </a:endParaRPr>
          </a:p>
          <a:p>
            <a:pPr lvl="1" algn="l"/>
            <a:endParaRPr lang="en-US" altLang="en-US" sz="1800"/>
          </a:p>
        </p:txBody>
      </p:sp>
      <p:sp>
        <p:nvSpPr>
          <p:cNvPr id="41995" name="Rectangle 15">
            <a:extLst>
              <a:ext uri="{FF2B5EF4-FFF2-40B4-BE49-F238E27FC236}">
                <a16:creationId xmlns:a16="http://schemas.microsoft.com/office/drawing/2014/main" id="{A1EA174E-355E-44A6-9AED-295EB3955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82429"/>
            <a:ext cx="0" cy="58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9756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buFontTx/>
              <a:buAutoNum type="arabicPeriod"/>
            </a:pPr>
            <a:endParaRPr lang="en-US" altLang="en-US" sz="1800"/>
          </a:p>
          <a:p>
            <a:pPr algn="l"/>
            <a:endParaRPr lang="en-US" altLang="en-US" sz="1800"/>
          </a:p>
        </p:txBody>
      </p:sp>
      <p:sp>
        <p:nvSpPr>
          <p:cNvPr id="41996" name="Rectangle 16">
            <a:extLst>
              <a:ext uri="{FF2B5EF4-FFF2-40B4-BE49-F238E27FC236}">
                <a16:creationId xmlns:a16="http://schemas.microsoft.com/office/drawing/2014/main" id="{22529CF8-2D15-40DB-AC33-B8FAA4656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97906"/>
            <a:ext cx="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800"/>
          </a:p>
          <a:p>
            <a:pPr algn="l"/>
            <a:endParaRPr lang="en-US" altLang="en-US" sz="1800"/>
          </a:p>
        </p:txBody>
      </p:sp>
      <p:sp>
        <p:nvSpPr>
          <p:cNvPr id="41997" name="AutoShape 14">
            <a:hlinkClick r:id="rId3"/>
            <a:extLst>
              <a:ext uri="{FF2B5EF4-FFF2-40B4-BE49-F238E27FC236}">
                <a16:creationId xmlns:a16="http://schemas.microsoft.com/office/drawing/2014/main" id="{B394305E-D9B7-403D-BCEE-8B1468F7D4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68741" y="25717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 sz="1800"/>
          </a:p>
        </p:txBody>
      </p:sp>
    </p:spTree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Corporate PPT fonts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32E9F7CD-C661-44FE-99B5-E4739AE380A3}" vid="{3187EAAD-89AF-4FF8-B7A9-E404293283C2}"/>
    </a:ext>
  </a:extLst>
</a:theme>
</file>

<file path=ppt/theme/theme2.xml><?xml version="1.0" encoding="utf-8"?>
<a:theme xmlns:a="http://schemas.openxmlformats.org/drawingml/2006/main" name="5_Theme">
  <a:themeElements>
    <a:clrScheme name="WorkSafeNB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CD6D1C"/>
      </a:accent1>
      <a:accent2>
        <a:srgbClr val="92D050"/>
      </a:accent2>
      <a:accent3>
        <a:srgbClr val="003C67"/>
      </a:accent3>
      <a:accent4>
        <a:srgbClr val="A11B58"/>
      </a:accent4>
      <a:accent5>
        <a:srgbClr val="393C56"/>
      </a:accent5>
      <a:accent6>
        <a:srgbClr val="D0CECE"/>
      </a:accent6>
      <a:hlink>
        <a:srgbClr val="003C67"/>
      </a:hlink>
      <a:folHlink>
        <a:srgbClr val="393C56"/>
      </a:folHlink>
    </a:clrScheme>
    <a:fontScheme name="WorkSafeNB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D0768962-91EE-4FB9-B8A1-7274F03BDCD7}" vid="{64C800DE-BBD7-4965-84C9-82183EA9DB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2337</TotalTime>
  <Words>534</Words>
  <Application>Microsoft Office PowerPoint</Application>
  <PresentationFormat>On-screen Show (16:9)</PresentationFormat>
  <Paragraphs>118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Century Gothic</vt:lpstr>
      <vt:lpstr>Roboto</vt:lpstr>
      <vt:lpstr>Calibri</vt:lpstr>
      <vt:lpstr>Wingdings</vt:lpstr>
      <vt:lpstr>Times</vt:lpstr>
      <vt:lpstr>&amp;quot</vt:lpstr>
      <vt:lpstr>Monotype Sorts</vt:lpstr>
      <vt:lpstr>Arial Narrow</vt:lpstr>
      <vt:lpstr>Arial</vt:lpstr>
      <vt:lpstr>Theme</vt:lpstr>
      <vt:lpstr>5_Theme</vt:lpstr>
      <vt:lpstr>Right to refuse</vt:lpstr>
      <vt:lpstr>Three rights</vt:lpstr>
      <vt:lpstr>Three rights</vt:lpstr>
      <vt:lpstr>Section 19 - Right to refuse</vt:lpstr>
      <vt:lpstr>PowerPoint Presentation</vt:lpstr>
      <vt:lpstr> Step 2 - JHSC</vt:lpstr>
      <vt:lpstr>PowerPoint Presentation</vt:lpstr>
      <vt:lpstr>PowerPoint Presentation</vt:lpstr>
      <vt:lpstr>Right to refuse</vt:lpstr>
      <vt:lpstr>Employee’s protection</vt:lpstr>
      <vt:lpstr>Refusal of first employee</vt:lpstr>
      <vt:lpstr>Temporary reassignment</vt:lpstr>
      <vt:lpstr>Collective agreement</vt:lpstr>
      <vt:lpstr>Discriminatory action</vt:lpstr>
      <vt:lpstr>Resources</vt:lpstr>
    </vt:vector>
  </TitlesOfParts>
  <Company>WorkSafeNB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Leona</dc:creator>
  <cp:lastModifiedBy>Graves, Gillian</cp:lastModifiedBy>
  <cp:revision>114</cp:revision>
  <dcterms:created xsi:type="dcterms:W3CDTF">2018-08-22T14:03:41Z</dcterms:created>
  <dcterms:modified xsi:type="dcterms:W3CDTF">2020-03-26T15:10:15Z</dcterms:modified>
</cp:coreProperties>
</file>