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1"/>
  </p:notesMasterIdLst>
  <p:handoutMasterIdLst>
    <p:handoutMasterId r:id="rId92"/>
  </p:handoutMasterIdLst>
  <p:sldIdLst>
    <p:sldId id="256" r:id="rId2"/>
    <p:sldId id="269"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7" r:id="rId89"/>
    <p:sldId id="358" r:id="rId9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9875"/>
    <a:srgbClr val="A79888"/>
    <a:srgbClr val="A19473"/>
    <a:srgbClr val="485251"/>
    <a:srgbClr val="CC6D1B"/>
    <a:srgbClr val="003E69"/>
    <a:srgbClr val="0040B3"/>
    <a:srgbClr val="0C2E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p:cViewPr varScale="1">
        <p:scale>
          <a:sx n="71" d="100"/>
          <a:sy n="71" d="100"/>
        </p:scale>
        <p:origin x="60" y="80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34"/>
    </p:cViewPr>
  </p:sorterViewPr>
  <p:notesViewPr>
    <p:cSldViewPr>
      <p:cViewPr varScale="1">
        <p:scale>
          <a:sx n="77" d="100"/>
          <a:sy n="77" d="100"/>
        </p:scale>
        <p:origin x="-2952"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129C9D1-E04B-4FA1-8C73-F1D8549BDF1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7171" name="Rectangle 3">
            <a:extLst>
              <a:ext uri="{FF2B5EF4-FFF2-40B4-BE49-F238E27FC236}">
                <a16:creationId xmlns:a16="http://schemas.microsoft.com/office/drawing/2014/main" id="{06390E0A-DA25-477A-AC9A-6A7222D9A81C}"/>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7172" name="Rectangle 4">
            <a:extLst>
              <a:ext uri="{FF2B5EF4-FFF2-40B4-BE49-F238E27FC236}">
                <a16:creationId xmlns:a16="http://schemas.microsoft.com/office/drawing/2014/main" id="{5F05C2FF-9317-4E48-96AD-700C7644C075}"/>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7173" name="Rectangle 5">
            <a:extLst>
              <a:ext uri="{FF2B5EF4-FFF2-40B4-BE49-F238E27FC236}">
                <a16:creationId xmlns:a16="http://schemas.microsoft.com/office/drawing/2014/main" id="{3A51BA57-AEF4-4AAD-B689-10028F3BE154}"/>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64AB982-0A06-45DC-BDF1-51D01AD038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59D732D-A722-45F4-8085-51F5265713B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5123" name="Rectangle 3">
            <a:extLst>
              <a:ext uri="{FF2B5EF4-FFF2-40B4-BE49-F238E27FC236}">
                <a16:creationId xmlns:a16="http://schemas.microsoft.com/office/drawing/2014/main" id="{E5BF9760-2294-4B96-A9EC-C38A86C03A62}"/>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2" name="Rectangle 4">
            <a:extLst>
              <a:ext uri="{FF2B5EF4-FFF2-40B4-BE49-F238E27FC236}">
                <a16:creationId xmlns:a16="http://schemas.microsoft.com/office/drawing/2014/main" id="{81BCA658-270A-488A-9583-717B4526904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038B20A5-64E5-40C0-A5F6-FA976478E274}"/>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AF27C9B3-20FA-435B-B55A-689A6024B955}"/>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5127" name="Rectangle 7">
            <a:extLst>
              <a:ext uri="{FF2B5EF4-FFF2-40B4-BE49-F238E27FC236}">
                <a16:creationId xmlns:a16="http://schemas.microsoft.com/office/drawing/2014/main" id="{A9B48A48-5C66-408B-9740-E97655BD1CE5}"/>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7DA195E1-BF04-4F68-8116-51D6D48801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B02B8D1-BF9B-4D34-A19B-65DF43A664D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7BB4994-367B-48B1-A55F-ABEB82AB26BB}"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607F6C5C-05D5-4B98-9EA0-2DD99313EB5F}"/>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24D82E03-9330-4FF1-8E67-EB57E0569183}"/>
              </a:ext>
            </a:extLst>
          </p:cNvPr>
          <p:cNvSpPr>
            <a:spLocks noGrp="1" noChangeArrowheads="1"/>
          </p:cNvSpPr>
          <p:nvPr>
            <p:ph type="body" idx="1"/>
          </p:nvPr>
        </p:nvSpPr>
        <p:spPr>
          <a:noFill/>
        </p:spPr>
        <p:txBody>
          <a:bodyPr/>
          <a:lstStyle/>
          <a:p>
            <a:pPr eaLnBrk="1" hangingPunct="1"/>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C41CF41-4A27-4F30-9049-E55A53AEC5D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6837A07-0278-46BF-9E5B-0C7A9BD744F6}" type="slidenum">
              <a:rPr lang="en-US" altLang="en-US"/>
              <a:pPr>
                <a:spcBef>
                  <a:spcPct val="0"/>
                </a:spcBef>
              </a:pPr>
              <a:t>11</a:t>
            </a:fld>
            <a:endParaRPr lang="en-US" altLang="en-US"/>
          </a:p>
        </p:txBody>
      </p:sp>
      <p:sp>
        <p:nvSpPr>
          <p:cNvPr id="24579" name="Rectangle 2">
            <a:extLst>
              <a:ext uri="{FF2B5EF4-FFF2-40B4-BE49-F238E27FC236}">
                <a16:creationId xmlns:a16="http://schemas.microsoft.com/office/drawing/2014/main" id="{649B75D5-4B53-414F-9C07-3AF319A4B458}"/>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24580" name="Rectangle 3">
            <a:extLst>
              <a:ext uri="{FF2B5EF4-FFF2-40B4-BE49-F238E27FC236}">
                <a16:creationId xmlns:a16="http://schemas.microsoft.com/office/drawing/2014/main" id="{DEEB4585-7D81-4D33-93EE-B274C6E9ADD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48AC071-DCD9-4956-8D5D-F2194A3C366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5811ADF-C554-41BB-8C33-7D2B9D66B3A1}" type="slidenum">
              <a:rPr lang="en-US" altLang="en-US"/>
              <a:pPr>
                <a:spcBef>
                  <a:spcPct val="0"/>
                </a:spcBef>
              </a:pPr>
              <a:t>12</a:t>
            </a:fld>
            <a:endParaRPr lang="en-US" altLang="en-US"/>
          </a:p>
        </p:txBody>
      </p:sp>
      <p:sp>
        <p:nvSpPr>
          <p:cNvPr id="26627" name="Rectangle 2">
            <a:extLst>
              <a:ext uri="{FF2B5EF4-FFF2-40B4-BE49-F238E27FC236}">
                <a16:creationId xmlns:a16="http://schemas.microsoft.com/office/drawing/2014/main" id="{081D20AF-368D-4B99-910D-5702E00CFD9C}"/>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26628" name="Rectangle 3">
            <a:extLst>
              <a:ext uri="{FF2B5EF4-FFF2-40B4-BE49-F238E27FC236}">
                <a16:creationId xmlns:a16="http://schemas.microsoft.com/office/drawing/2014/main" id="{6B8EA00D-5FCE-4783-8D87-59BFCFBA895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617708E-D618-46A8-ACDA-34B8305877A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7A99FDB-767C-49A5-8B45-540DA02F64B2}" type="slidenum">
              <a:rPr lang="en-US" altLang="en-US"/>
              <a:pPr>
                <a:spcBef>
                  <a:spcPct val="0"/>
                </a:spcBef>
              </a:pPr>
              <a:t>13</a:t>
            </a:fld>
            <a:endParaRPr lang="en-US" altLang="en-US"/>
          </a:p>
        </p:txBody>
      </p:sp>
      <p:sp>
        <p:nvSpPr>
          <p:cNvPr id="28675" name="Rectangle 2">
            <a:extLst>
              <a:ext uri="{FF2B5EF4-FFF2-40B4-BE49-F238E27FC236}">
                <a16:creationId xmlns:a16="http://schemas.microsoft.com/office/drawing/2014/main" id="{0A8D3C2D-D7D2-426D-ADD7-FFF7DB73FC69}"/>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28676" name="Rectangle 3">
            <a:extLst>
              <a:ext uri="{FF2B5EF4-FFF2-40B4-BE49-F238E27FC236}">
                <a16:creationId xmlns:a16="http://schemas.microsoft.com/office/drawing/2014/main" id="{EE0A7192-CD82-4ADA-9B56-21D540D0B40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4CD786F-5197-432C-A58F-7F159BF7963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9F6BB66-6C52-4235-B19A-AECD24AA11F0}" type="slidenum">
              <a:rPr lang="en-US" altLang="en-US"/>
              <a:pPr>
                <a:spcBef>
                  <a:spcPct val="0"/>
                </a:spcBef>
              </a:pPr>
              <a:t>14</a:t>
            </a:fld>
            <a:endParaRPr lang="en-US" altLang="en-US"/>
          </a:p>
        </p:txBody>
      </p:sp>
      <p:sp>
        <p:nvSpPr>
          <p:cNvPr id="30723" name="Rectangle 2">
            <a:extLst>
              <a:ext uri="{FF2B5EF4-FFF2-40B4-BE49-F238E27FC236}">
                <a16:creationId xmlns:a16="http://schemas.microsoft.com/office/drawing/2014/main" id="{BD4E96B3-C632-4BB9-B2F3-95B6C5345527}"/>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30724" name="Rectangle 3">
            <a:extLst>
              <a:ext uri="{FF2B5EF4-FFF2-40B4-BE49-F238E27FC236}">
                <a16:creationId xmlns:a16="http://schemas.microsoft.com/office/drawing/2014/main" id="{9DAF1529-189C-49E6-8287-DA159D89BF1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89495A1-3E2D-45B1-BBC7-F3F14B162A8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698579D-4C59-480A-8131-4AD0394674C6}" type="slidenum">
              <a:rPr lang="en-US" altLang="en-US"/>
              <a:pPr>
                <a:spcBef>
                  <a:spcPct val="0"/>
                </a:spcBef>
              </a:pPr>
              <a:t>15</a:t>
            </a:fld>
            <a:endParaRPr lang="en-US" altLang="en-US"/>
          </a:p>
        </p:txBody>
      </p:sp>
      <p:sp>
        <p:nvSpPr>
          <p:cNvPr id="32771" name="Rectangle 2">
            <a:extLst>
              <a:ext uri="{FF2B5EF4-FFF2-40B4-BE49-F238E27FC236}">
                <a16:creationId xmlns:a16="http://schemas.microsoft.com/office/drawing/2014/main" id="{EEA9F0A5-387F-4A48-A760-0C31642C5A00}"/>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32772" name="Rectangle 3">
            <a:extLst>
              <a:ext uri="{FF2B5EF4-FFF2-40B4-BE49-F238E27FC236}">
                <a16:creationId xmlns:a16="http://schemas.microsoft.com/office/drawing/2014/main" id="{709267A0-A503-46E9-82E5-FA7EFDCFAB8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AEC5BB4-2382-42A6-8211-E6067218DE4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FCE5DDA-FC0D-4770-825F-4A321D5FAED2}" type="slidenum">
              <a:rPr lang="en-US" altLang="en-US"/>
              <a:pPr>
                <a:spcBef>
                  <a:spcPct val="0"/>
                </a:spcBef>
              </a:pPr>
              <a:t>16</a:t>
            </a:fld>
            <a:endParaRPr lang="en-US" altLang="en-US"/>
          </a:p>
        </p:txBody>
      </p:sp>
      <p:sp>
        <p:nvSpPr>
          <p:cNvPr id="34819" name="Rectangle 2">
            <a:extLst>
              <a:ext uri="{FF2B5EF4-FFF2-40B4-BE49-F238E27FC236}">
                <a16:creationId xmlns:a16="http://schemas.microsoft.com/office/drawing/2014/main" id="{F3D8959C-A164-4E64-AEEF-2332A493917D}"/>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34820" name="Rectangle 3">
            <a:extLst>
              <a:ext uri="{FF2B5EF4-FFF2-40B4-BE49-F238E27FC236}">
                <a16:creationId xmlns:a16="http://schemas.microsoft.com/office/drawing/2014/main" id="{32154D7A-6B64-4D68-A742-CCBE0A46D7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0D9AF4F-E077-4541-8C7F-B92BA598364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E8B32DA-E60E-4E48-B959-73941FF5B6D7}" type="slidenum">
              <a:rPr lang="en-US" altLang="en-US"/>
              <a:pPr>
                <a:spcBef>
                  <a:spcPct val="0"/>
                </a:spcBef>
              </a:pPr>
              <a:t>17</a:t>
            </a:fld>
            <a:endParaRPr lang="en-US" altLang="en-US"/>
          </a:p>
        </p:txBody>
      </p:sp>
      <p:sp>
        <p:nvSpPr>
          <p:cNvPr id="36867" name="Rectangle 2">
            <a:extLst>
              <a:ext uri="{FF2B5EF4-FFF2-40B4-BE49-F238E27FC236}">
                <a16:creationId xmlns:a16="http://schemas.microsoft.com/office/drawing/2014/main" id="{F33C64DB-0FCC-435E-98C8-7CAFB51CDB50}"/>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36868" name="Rectangle 3">
            <a:extLst>
              <a:ext uri="{FF2B5EF4-FFF2-40B4-BE49-F238E27FC236}">
                <a16:creationId xmlns:a16="http://schemas.microsoft.com/office/drawing/2014/main" id="{AE901EF5-8384-4B15-B672-39E730C4927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0BC712C-823C-499A-9205-2E90DC0821D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CFE7B85-E6B8-4B29-A2CA-A3EDDFF432C1}" type="slidenum">
              <a:rPr lang="en-US" altLang="en-US"/>
              <a:pPr>
                <a:spcBef>
                  <a:spcPct val="0"/>
                </a:spcBef>
              </a:pPr>
              <a:t>18</a:t>
            </a:fld>
            <a:endParaRPr lang="en-US" altLang="en-US"/>
          </a:p>
        </p:txBody>
      </p:sp>
      <p:sp>
        <p:nvSpPr>
          <p:cNvPr id="38915" name="Rectangle 2">
            <a:extLst>
              <a:ext uri="{FF2B5EF4-FFF2-40B4-BE49-F238E27FC236}">
                <a16:creationId xmlns:a16="http://schemas.microsoft.com/office/drawing/2014/main" id="{4BE9F63D-055B-4BC8-BB0E-DA885253C36D}"/>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38916" name="Rectangle 3">
            <a:extLst>
              <a:ext uri="{FF2B5EF4-FFF2-40B4-BE49-F238E27FC236}">
                <a16:creationId xmlns:a16="http://schemas.microsoft.com/office/drawing/2014/main" id="{B5A715F3-E2C1-40E7-BDC8-DD511A74B06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EAD388F-DCE0-4C60-8C38-10FE719D69B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5E8D9C7-7AFF-424E-9176-9C21376652E1}" type="slidenum">
              <a:rPr lang="en-US" altLang="en-US"/>
              <a:pPr>
                <a:spcBef>
                  <a:spcPct val="0"/>
                </a:spcBef>
              </a:pPr>
              <a:t>19</a:t>
            </a:fld>
            <a:endParaRPr lang="en-US" altLang="en-US"/>
          </a:p>
        </p:txBody>
      </p:sp>
      <p:sp>
        <p:nvSpPr>
          <p:cNvPr id="40963" name="Rectangle 2">
            <a:extLst>
              <a:ext uri="{FF2B5EF4-FFF2-40B4-BE49-F238E27FC236}">
                <a16:creationId xmlns:a16="http://schemas.microsoft.com/office/drawing/2014/main" id="{A45CA727-E4F0-425D-96F0-C1621FF75C05}"/>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40964" name="Rectangle 3">
            <a:extLst>
              <a:ext uri="{FF2B5EF4-FFF2-40B4-BE49-F238E27FC236}">
                <a16:creationId xmlns:a16="http://schemas.microsoft.com/office/drawing/2014/main" id="{16B64C1A-9FB5-47CB-875C-D5B1756FE7E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A308FF85-C083-4C7C-9860-C6B34853601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B78B6CD-383A-41E3-831E-D19DA53A75C1}" type="slidenum">
              <a:rPr lang="en-US" altLang="en-US"/>
              <a:pPr>
                <a:spcBef>
                  <a:spcPct val="0"/>
                </a:spcBef>
              </a:pPr>
              <a:t>20</a:t>
            </a:fld>
            <a:endParaRPr lang="en-US" altLang="en-US"/>
          </a:p>
        </p:txBody>
      </p:sp>
      <p:sp>
        <p:nvSpPr>
          <p:cNvPr id="43011" name="Rectangle 2">
            <a:extLst>
              <a:ext uri="{FF2B5EF4-FFF2-40B4-BE49-F238E27FC236}">
                <a16:creationId xmlns:a16="http://schemas.microsoft.com/office/drawing/2014/main" id="{DFED2B73-1776-421D-B966-F7927337D3C7}"/>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43012" name="Rectangle 3">
            <a:extLst>
              <a:ext uri="{FF2B5EF4-FFF2-40B4-BE49-F238E27FC236}">
                <a16:creationId xmlns:a16="http://schemas.microsoft.com/office/drawing/2014/main" id="{ADE0771B-7F6D-4995-A764-E0D91C6564A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759E075-47C6-422B-99D6-6608E4FD050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C85F985-D1DD-4BC0-A6B1-27086DE5DEFA}" type="slidenum">
              <a:rPr lang="en-US" altLang="en-US"/>
              <a:pPr>
                <a:spcBef>
                  <a:spcPct val="0"/>
                </a:spcBef>
              </a:pPr>
              <a:t>3</a:t>
            </a:fld>
            <a:endParaRPr lang="en-US" altLang="en-US"/>
          </a:p>
        </p:txBody>
      </p:sp>
      <p:sp>
        <p:nvSpPr>
          <p:cNvPr id="8195" name="Rectangle 2">
            <a:extLst>
              <a:ext uri="{FF2B5EF4-FFF2-40B4-BE49-F238E27FC236}">
                <a16:creationId xmlns:a16="http://schemas.microsoft.com/office/drawing/2014/main" id="{44921F48-1A44-48D7-A4F9-4C80E1FB2A1C}"/>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8196" name="Rectangle 3">
            <a:extLst>
              <a:ext uri="{FF2B5EF4-FFF2-40B4-BE49-F238E27FC236}">
                <a16:creationId xmlns:a16="http://schemas.microsoft.com/office/drawing/2014/main" id="{A7E6B60B-7AB8-46A9-AA7B-57ABB3EDA15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4BDB5E5-8202-4E86-9072-6DFC0C67174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BD18B65-99AE-4F72-B11B-55864674E4EC}" type="slidenum">
              <a:rPr lang="en-US" altLang="en-US"/>
              <a:pPr>
                <a:spcBef>
                  <a:spcPct val="0"/>
                </a:spcBef>
              </a:pPr>
              <a:t>21</a:t>
            </a:fld>
            <a:endParaRPr lang="en-US" altLang="en-US"/>
          </a:p>
        </p:txBody>
      </p:sp>
      <p:sp>
        <p:nvSpPr>
          <p:cNvPr id="45059" name="Rectangle 2">
            <a:extLst>
              <a:ext uri="{FF2B5EF4-FFF2-40B4-BE49-F238E27FC236}">
                <a16:creationId xmlns:a16="http://schemas.microsoft.com/office/drawing/2014/main" id="{618D02B7-D131-43DF-AF53-CDA037706BF2}"/>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45060" name="Rectangle 3">
            <a:extLst>
              <a:ext uri="{FF2B5EF4-FFF2-40B4-BE49-F238E27FC236}">
                <a16:creationId xmlns:a16="http://schemas.microsoft.com/office/drawing/2014/main" id="{B7B16161-F783-415A-A103-2BEAB3B0527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FA70C8E-B150-470A-B8CC-17EDF8A5FC7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C83D9FD-088E-4DA6-8F44-304ABF02CDC4}" type="slidenum">
              <a:rPr lang="en-US" altLang="en-US"/>
              <a:pPr>
                <a:spcBef>
                  <a:spcPct val="0"/>
                </a:spcBef>
              </a:pPr>
              <a:t>22</a:t>
            </a:fld>
            <a:endParaRPr lang="en-US" altLang="en-US"/>
          </a:p>
        </p:txBody>
      </p:sp>
      <p:sp>
        <p:nvSpPr>
          <p:cNvPr id="47107" name="Rectangle 2">
            <a:extLst>
              <a:ext uri="{FF2B5EF4-FFF2-40B4-BE49-F238E27FC236}">
                <a16:creationId xmlns:a16="http://schemas.microsoft.com/office/drawing/2014/main" id="{AA3E702B-9A47-4C98-8273-A45DC9540105}"/>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47108" name="Rectangle 3">
            <a:extLst>
              <a:ext uri="{FF2B5EF4-FFF2-40B4-BE49-F238E27FC236}">
                <a16:creationId xmlns:a16="http://schemas.microsoft.com/office/drawing/2014/main" id="{36C3C705-DB3E-421B-851F-CA900C90992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44081E1-AED2-41D9-B501-A12323ED3F4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0C15E75-E181-41F5-9323-4CA8DA324DB6}" type="slidenum">
              <a:rPr lang="en-US" altLang="en-US"/>
              <a:pPr>
                <a:spcBef>
                  <a:spcPct val="0"/>
                </a:spcBef>
              </a:pPr>
              <a:t>23</a:t>
            </a:fld>
            <a:endParaRPr lang="en-US" altLang="en-US"/>
          </a:p>
        </p:txBody>
      </p:sp>
      <p:sp>
        <p:nvSpPr>
          <p:cNvPr id="49155" name="Rectangle 2">
            <a:extLst>
              <a:ext uri="{FF2B5EF4-FFF2-40B4-BE49-F238E27FC236}">
                <a16:creationId xmlns:a16="http://schemas.microsoft.com/office/drawing/2014/main" id="{0D031C56-D3CE-42F9-A10B-2BFF29C13872}"/>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49156" name="Rectangle 3">
            <a:extLst>
              <a:ext uri="{FF2B5EF4-FFF2-40B4-BE49-F238E27FC236}">
                <a16:creationId xmlns:a16="http://schemas.microsoft.com/office/drawing/2014/main" id="{65519BB8-EEBC-4D8F-B9EC-F4238416E11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7C5A067-06E2-4DB5-99F6-9929D1C17AA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E59F655-6B11-48C0-BD4F-F5E1D2DE856C}" type="slidenum">
              <a:rPr lang="en-US" altLang="en-US"/>
              <a:pPr>
                <a:spcBef>
                  <a:spcPct val="0"/>
                </a:spcBef>
              </a:pPr>
              <a:t>24</a:t>
            </a:fld>
            <a:endParaRPr lang="en-US" altLang="en-US"/>
          </a:p>
        </p:txBody>
      </p:sp>
      <p:sp>
        <p:nvSpPr>
          <p:cNvPr id="51203" name="Rectangle 2">
            <a:extLst>
              <a:ext uri="{FF2B5EF4-FFF2-40B4-BE49-F238E27FC236}">
                <a16:creationId xmlns:a16="http://schemas.microsoft.com/office/drawing/2014/main" id="{F9E0BF9F-C1CF-40E0-B0E2-B659D2C96BCB}"/>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51204" name="Rectangle 3">
            <a:extLst>
              <a:ext uri="{FF2B5EF4-FFF2-40B4-BE49-F238E27FC236}">
                <a16:creationId xmlns:a16="http://schemas.microsoft.com/office/drawing/2014/main" id="{2B7868E9-00B8-4386-A2B3-EA1A1B0DDC2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0C0538D-288B-4FC9-AA1A-C38DCA601E4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08B49F3-7F7B-473C-AE6E-75D912BB53F3}" type="slidenum">
              <a:rPr lang="en-US" altLang="en-US"/>
              <a:pPr>
                <a:spcBef>
                  <a:spcPct val="0"/>
                </a:spcBef>
              </a:pPr>
              <a:t>25</a:t>
            </a:fld>
            <a:endParaRPr lang="en-US" altLang="en-US"/>
          </a:p>
        </p:txBody>
      </p:sp>
      <p:sp>
        <p:nvSpPr>
          <p:cNvPr id="53251" name="Rectangle 2">
            <a:extLst>
              <a:ext uri="{FF2B5EF4-FFF2-40B4-BE49-F238E27FC236}">
                <a16:creationId xmlns:a16="http://schemas.microsoft.com/office/drawing/2014/main" id="{AFFC0216-4628-4B6B-8E9F-6A6802046E58}"/>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53252" name="Rectangle 3">
            <a:extLst>
              <a:ext uri="{FF2B5EF4-FFF2-40B4-BE49-F238E27FC236}">
                <a16:creationId xmlns:a16="http://schemas.microsoft.com/office/drawing/2014/main" id="{DD4DC1BA-506D-46C9-B1E3-9F10A09B517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8D0C46B-74E1-40AF-90EA-FB50018086C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A574EC0-B5D2-42F8-A5C3-17A2DA8E6A41}" type="slidenum">
              <a:rPr lang="en-US" altLang="en-US"/>
              <a:pPr>
                <a:spcBef>
                  <a:spcPct val="0"/>
                </a:spcBef>
              </a:pPr>
              <a:t>26</a:t>
            </a:fld>
            <a:endParaRPr lang="en-US" altLang="en-US"/>
          </a:p>
        </p:txBody>
      </p:sp>
      <p:sp>
        <p:nvSpPr>
          <p:cNvPr id="55299" name="Rectangle 2">
            <a:extLst>
              <a:ext uri="{FF2B5EF4-FFF2-40B4-BE49-F238E27FC236}">
                <a16:creationId xmlns:a16="http://schemas.microsoft.com/office/drawing/2014/main" id="{BEF26DD0-9FAF-42F7-AD5A-2FBB18A1C2C5}"/>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55300" name="Rectangle 3">
            <a:extLst>
              <a:ext uri="{FF2B5EF4-FFF2-40B4-BE49-F238E27FC236}">
                <a16:creationId xmlns:a16="http://schemas.microsoft.com/office/drawing/2014/main" id="{3D5E9F71-4F3D-4FC2-9181-E194049D175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074F3218-BE4C-4F6A-B0AF-7A31F4F2AD3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F966EFB-BDB0-4367-874F-74B4D179F4D0}" type="slidenum">
              <a:rPr lang="en-US" altLang="en-US"/>
              <a:pPr>
                <a:spcBef>
                  <a:spcPct val="0"/>
                </a:spcBef>
              </a:pPr>
              <a:t>27</a:t>
            </a:fld>
            <a:endParaRPr lang="en-US" altLang="en-US"/>
          </a:p>
        </p:txBody>
      </p:sp>
      <p:sp>
        <p:nvSpPr>
          <p:cNvPr id="57347" name="Rectangle 2">
            <a:extLst>
              <a:ext uri="{FF2B5EF4-FFF2-40B4-BE49-F238E27FC236}">
                <a16:creationId xmlns:a16="http://schemas.microsoft.com/office/drawing/2014/main" id="{7AC962AA-390E-4090-99CE-6EDD32035E1D}"/>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57348" name="Rectangle 3">
            <a:extLst>
              <a:ext uri="{FF2B5EF4-FFF2-40B4-BE49-F238E27FC236}">
                <a16:creationId xmlns:a16="http://schemas.microsoft.com/office/drawing/2014/main" id="{030EF79B-106F-48F2-B7D7-61670FD32D0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AA6C6C2-E697-482A-8411-06CDC69E5A1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F322632-A922-4484-8425-27C93F8F9CF9}" type="slidenum">
              <a:rPr lang="en-US" altLang="en-US"/>
              <a:pPr>
                <a:spcBef>
                  <a:spcPct val="0"/>
                </a:spcBef>
              </a:pPr>
              <a:t>28</a:t>
            </a:fld>
            <a:endParaRPr lang="en-US" altLang="en-US"/>
          </a:p>
        </p:txBody>
      </p:sp>
      <p:sp>
        <p:nvSpPr>
          <p:cNvPr id="59395" name="Rectangle 2">
            <a:extLst>
              <a:ext uri="{FF2B5EF4-FFF2-40B4-BE49-F238E27FC236}">
                <a16:creationId xmlns:a16="http://schemas.microsoft.com/office/drawing/2014/main" id="{78508AC1-C26D-4190-8A06-AD4A0453BD00}"/>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59396" name="Rectangle 3">
            <a:extLst>
              <a:ext uri="{FF2B5EF4-FFF2-40B4-BE49-F238E27FC236}">
                <a16:creationId xmlns:a16="http://schemas.microsoft.com/office/drawing/2014/main" id="{C5EA0302-BF05-4718-B65E-7B68508E464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46A0946-EEEC-474D-A63F-BE775841821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1D35588-C2E4-49EB-8C1A-24BDD4F01ABE}" type="slidenum">
              <a:rPr lang="en-US" altLang="en-US"/>
              <a:pPr>
                <a:spcBef>
                  <a:spcPct val="0"/>
                </a:spcBef>
              </a:pPr>
              <a:t>29</a:t>
            </a:fld>
            <a:endParaRPr lang="en-US" altLang="en-US"/>
          </a:p>
        </p:txBody>
      </p:sp>
      <p:sp>
        <p:nvSpPr>
          <p:cNvPr id="61443" name="Rectangle 2">
            <a:extLst>
              <a:ext uri="{FF2B5EF4-FFF2-40B4-BE49-F238E27FC236}">
                <a16:creationId xmlns:a16="http://schemas.microsoft.com/office/drawing/2014/main" id="{03705FE4-0BDA-4B17-BE86-6CB880B8FCA9}"/>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61444" name="Rectangle 3">
            <a:extLst>
              <a:ext uri="{FF2B5EF4-FFF2-40B4-BE49-F238E27FC236}">
                <a16:creationId xmlns:a16="http://schemas.microsoft.com/office/drawing/2014/main" id="{04848061-96A1-4EEB-B684-AEA3021E908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4401321A-5842-40C9-87EC-EBBF1FA65FF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97C13C2-9CD8-4752-A8C4-CD5E9D5051AD}" type="slidenum">
              <a:rPr lang="en-US" altLang="en-US"/>
              <a:pPr>
                <a:spcBef>
                  <a:spcPct val="0"/>
                </a:spcBef>
              </a:pPr>
              <a:t>30</a:t>
            </a:fld>
            <a:endParaRPr lang="en-US" altLang="en-US"/>
          </a:p>
        </p:txBody>
      </p:sp>
      <p:sp>
        <p:nvSpPr>
          <p:cNvPr id="63491" name="Rectangle 2">
            <a:extLst>
              <a:ext uri="{FF2B5EF4-FFF2-40B4-BE49-F238E27FC236}">
                <a16:creationId xmlns:a16="http://schemas.microsoft.com/office/drawing/2014/main" id="{F807D6D7-3CE9-41FE-B77C-38F1FE92D477}"/>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63492" name="Rectangle 3">
            <a:extLst>
              <a:ext uri="{FF2B5EF4-FFF2-40B4-BE49-F238E27FC236}">
                <a16:creationId xmlns:a16="http://schemas.microsoft.com/office/drawing/2014/main" id="{A2B8CB68-3553-459F-A1D7-6E778A10969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CF5A817-765E-4FE1-AFA4-1E37B715BD8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D7630C3-9BEC-438D-BB4C-94A3EB360966}" type="slidenum">
              <a:rPr lang="en-US" altLang="en-US"/>
              <a:pPr>
                <a:spcBef>
                  <a:spcPct val="0"/>
                </a:spcBef>
              </a:pPr>
              <a:t>4</a:t>
            </a:fld>
            <a:endParaRPr lang="en-US" altLang="en-US"/>
          </a:p>
        </p:txBody>
      </p:sp>
      <p:sp>
        <p:nvSpPr>
          <p:cNvPr id="10243" name="Rectangle 2">
            <a:extLst>
              <a:ext uri="{FF2B5EF4-FFF2-40B4-BE49-F238E27FC236}">
                <a16:creationId xmlns:a16="http://schemas.microsoft.com/office/drawing/2014/main" id="{4A140C31-B710-4065-85F0-E223F14C9703}"/>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0244" name="Rectangle 3">
            <a:extLst>
              <a:ext uri="{FF2B5EF4-FFF2-40B4-BE49-F238E27FC236}">
                <a16:creationId xmlns:a16="http://schemas.microsoft.com/office/drawing/2014/main" id="{A2985D04-F4D3-4731-A867-7EA5B76AF85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71AEAB6-712F-4185-9F75-35555BEE5A4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5AA63CA-8182-48B7-BB36-F21E4006485C}" type="slidenum">
              <a:rPr lang="en-US" altLang="en-US"/>
              <a:pPr>
                <a:spcBef>
                  <a:spcPct val="0"/>
                </a:spcBef>
              </a:pPr>
              <a:t>31</a:t>
            </a:fld>
            <a:endParaRPr lang="en-US" altLang="en-US"/>
          </a:p>
        </p:txBody>
      </p:sp>
      <p:sp>
        <p:nvSpPr>
          <p:cNvPr id="65539" name="Rectangle 2">
            <a:extLst>
              <a:ext uri="{FF2B5EF4-FFF2-40B4-BE49-F238E27FC236}">
                <a16:creationId xmlns:a16="http://schemas.microsoft.com/office/drawing/2014/main" id="{FAAA14D2-04E5-4CE3-BE49-C05D622FF4C2}"/>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65540" name="Rectangle 3">
            <a:extLst>
              <a:ext uri="{FF2B5EF4-FFF2-40B4-BE49-F238E27FC236}">
                <a16:creationId xmlns:a16="http://schemas.microsoft.com/office/drawing/2014/main" id="{D671F4E8-7796-4FB2-B2BF-194FF375680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F63D3A40-BA04-4473-8840-4B4066467E6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CC9CC12-2A3C-49C0-A83F-DCB75AB0C920}" type="slidenum">
              <a:rPr lang="en-US" altLang="en-US"/>
              <a:pPr>
                <a:spcBef>
                  <a:spcPct val="0"/>
                </a:spcBef>
              </a:pPr>
              <a:t>32</a:t>
            </a:fld>
            <a:endParaRPr lang="en-US" altLang="en-US"/>
          </a:p>
        </p:txBody>
      </p:sp>
      <p:sp>
        <p:nvSpPr>
          <p:cNvPr id="67587" name="Rectangle 2">
            <a:extLst>
              <a:ext uri="{FF2B5EF4-FFF2-40B4-BE49-F238E27FC236}">
                <a16:creationId xmlns:a16="http://schemas.microsoft.com/office/drawing/2014/main" id="{CE926C2C-73CE-4C56-9ADF-2AEDDF355B2D}"/>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67588" name="Rectangle 3">
            <a:extLst>
              <a:ext uri="{FF2B5EF4-FFF2-40B4-BE49-F238E27FC236}">
                <a16:creationId xmlns:a16="http://schemas.microsoft.com/office/drawing/2014/main" id="{1D99B863-05C4-4263-A0A6-CB4723E945C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6CF6AC79-D03A-45E3-B0E3-90C8E6C31A0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1BA4EE5-9E73-488B-AF71-F56FC4496833}" type="slidenum">
              <a:rPr lang="en-US" altLang="en-US"/>
              <a:pPr>
                <a:spcBef>
                  <a:spcPct val="0"/>
                </a:spcBef>
              </a:pPr>
              <a:t>33</a:t>
            </a:fld>
            <a:endParaRPr lang="en-US" altLang="en-US"/>
          </a:p>
        </p:txBody>
      </p:sp>
      <p:sp>
        <p:nvSpPr>
          <p:cNvPr id="69635" name="Rectangle 2">
            <a:extLst>
              <a:ext uri="{FF2B5EF4-FFF2-40B4-BE49-F238E27FC236}">
                <a16:creationId xmlns:a16="http://schemas.microsoft.com/office/drawing/2014/main" id="{290DD9AA-58EB-46B2-989B-25AC17D4749B}"/>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69636" name="Rectangle 3">
            <a:extLst>
              <a:ext uri="{FF2B5EF4-FFF2-40B4-BE49-F238E27FC236}">
                <a16:creationId xmlns:a16="http://schemas.microsoft.com/office/drawing/2014/main" id="{D8BA4CAE-86EB-4C86-8A6D-CBE9B2F309D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0F2E1E3-C31B-4A59-8395-5E8581DD3DE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F773BFD-7880-4284-B3BB-81F81629C921}" type="slidenum">
              <a:rPr lang="en-US" altLang="en-US"/>
              <a:pPr>
                <a:spcBef>
                  <a:spcPct val="0"/>
                </a:spcBef>
              </a:pPr>
              <a:t>34</a:t>
            </a:fld>
            <a:endParaRPr lang="en-US" altLang="en-US"/>
          </a:p>
        </p:txBody>
      </p:sp>
      <p:sp>
        <p:nvSpPr>
          <p:cNvPr id="71683" name="Rectangle 2">
            <a:extLst>
              <a:ext uri="{FF2B5EF4-FFF2-40B4-BE49-F238E27FC236}">
                <a16:creationId xmlns:a16="http://schemas.microsoft.com/office/drawing/2014/main" id="{D837EDE9-26CB-4795-88B9-2707F56B134F}"/>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71684" name="Rectangle 3">
            <a:extLst>
              <a:ext uri="{FF2B5EF4-FFF2-40B4-BE49-F238E27FC236}">
                <a16:creationId xmlns:a16="http://schemas.microsoft.com/office/drawing/2014/main" id="{39C1986A-3FF2-4336-96C2-59B53176318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227E0ED-A252-4FBD-ABD6-181BE4A8C4B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EB7D2B3-BD06-40D3-8E0F-866FE905074D}" type="slidenum">
              <a:rPr lang="en-US" altLang="en-US"/>
              <a:pPr>
                <a:spcBef>
                  <a:spcPct val="0"/>
                </a:spcBef>
              </a:pPr>
              <a:t>35</a:t>
            </a:fld>
            <a:endParaRPr lang="en-US" altLang="en-US"/>
          </a:p>
        </p:txBody>
      </p:sp>
      <p:sp>
        <p:nvSpPr>
          <p:cNvPr id="73731" name="Rectangle 2">
            <a:extLst>
              <a:ext uri="{FF2B5EF4-FFF2-40B4-BE49-F238E27FC236}">
                <a16:creationId xmlns:a16="http://schemas.microsoft.com/office/drawing/2014/main" id="{04C1E829-69E6-42D6-A16E-5AA4687A236F}"/>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73732" name="Rectangle 3">
            <a:extLst>
              <a:ext uri="{FF2B5EF4-FFF2-40B4-BE49-F238E27FC236}">
                <a16:creationId xmlns:a16="http://schemas.microsoft.com/office/drawing/2014/main" id="{92E12397-0D93-48DC-88B5-6CAECFF6476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359AB90-8766-4619-B852-F377B522135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7AEA708-87B3-494B-8AA6-D28F0377CB89}" type="slidenum">
              <a:rPr lang="en-US" altLang="en-US"/>
              <a:pPr>
                <a:spcBef>
                  <a:spcPct val="0"/>
                </a:spcBef>
              </a:pPr>
              <a:t>36</a:t>
            </a:fld>
            <a:endParaRPr lang="en-US" altLang="en-US"/>
          </a:p>
        </p:txBody>
      </p:sp>
      <p:sp>
        <p:nvSpPr>
          <p:cNvPr id="75779" name="Rectangle 2">
            <a:extLst>
              <a:ext uri="{FF2B5EF4-FFF2-40B4-BE49-F238E27FC236}">
                <a16:creationId xmlns:a16="http://schemas.microsoft.com/office/drawing/2014/main" id="{D0E406D1-020F-43AD-83A5-BAFBD0B66B75}"/>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75780" name="Rectangle 3">
            <a:extLst>
              <a:ext uri="{FF2B5EF4-FFF2-40B4-BE49-F238E27FC236}">
                <a16:creationId xmlns:a16="http://schemas.microsoft.com/office/drawing/2014/main" id="{CEB36C85-BF09-407B-9A08-9112780C260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7056001-DEC8-46A2-8F22-432785DC34E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F1A731C-6E77-4B93-A4A7-CE94CDD17F86}" type="slidenum">
              <a:rPr lang="en-US" altLang="en-US"/>
              <a:pPr>
                <a:spcBef>
                  <a:spcPct val="0"/>
                </a:spcBef>
              </a:pPr>
              <a:t>37</a:t>
            </a:fld>
            <a:endParaRPr lang="en-US" altLang="en-US"/>
          </a:p>
        </p:txBody>
      </p:sp>
      <p:sp>
        <p:nvSpPr>
          <p:cNvPr id="77827" name="Rectangle 2">
            <a:extLst>
              <a:ext uri="{FF2B5EF4-FFF2-40B4-BE49-F238E27FC236}">
                <a16:creationId xmlns:a16="http://schemas.microsoft.com/office/drawing/2014/main" id="{316EE5BA-CEC7-419A-99BB-3B5978BB0DDD}"/>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77828" name="Rectangle 3">
            <a:extLst>
              <a:ext uri="{FF2B5EF4-FFF2-40B4-BE49-F238E27FC236}">
                <a16:creationId xmlns:a16="http://schemas.microsoft.com/office/drawing/2014/main" id="{CDA9D166-FA4A-4496-96A5-93D1C295EC0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9F046FE1-4EED-4512-A55C-6692B6BF02D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3DBDE62-7703-4BBD-A98E-26411B282F2A}" type="slidenum">
              <a:rPr lang="en-US" altLang="en-US"/>
              <a:pPr>
                <a:spcBef>
                  <a:spcPct val="0"/>
                </a:spcBef>
              </a:pPr>
              <a:t>38</a:t>
            </a:fld>
            <a:endParaRPr lang="en-US" altLang="en-US"/>
          </a:p>
        </p:txBody>
      </p:sp>
      <p:sp>
        <p:nvSpPr>
          <p:cNvPr id="79875" name="Rectangle 2">
            <a:extLst>
              <a:ext uri="{FF2B5EF4-FFF2-40B4-BE49-F238E27FC236}">
                <a16:creationId xmlns:a16="http://schemas.microsoft.com/office/drawing/2014/main" id="{1B6D3DE8-3629-4604-95EC-7246ABB14541}"/>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79876" name="Rectangle 3">
            <a:extLst>
              <a:ext uri="{FF2B5EF4-FFF2-40B4-BE49-F238E27FC236}">
                <a16:creationId xmlns:a16="http://schemas.microsoft.com/office/drawing/2014/main" id="{3231862F-1D7B-4C58-9FEC-799FE0859FF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9E0438C2-829D-400D-AF81-C38B5CE891E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D961CC5-22DF-46D0-93A4-BD0AEF9FD2F8}" type="slidenum">
              <a:rPr lang="en-US" altLang="en-US"/>
              <a:pPr>
                <a:spcBef>
                  <a:spcPct val="0"/>
                </a:spcBef>
              </a:pPr>
              <a:t>39</a:t>
            </a:fld>
            <a:endParaRPr lang="en-US" altLang="en-US"/>
          </a:p>
        </p:txBody>
      </p:sp>
      <p:sp>
        <p:nvSpPr>
          <p:cNvPr id="81923" name="Rectangle 2">
            <a:extLst>
              <a:ext uri="{FF2B5EF4-FFF2-40B4-BE49-F238E27FC236}">
                <a16:creationId xmlns:a16="http://schemas.microsoft.com/office/drawing/2014/main" id="{23E3BA91-3A2F-44CB-B894-D27248D05416}"/>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81924" name="Rectangle 3">
            <a:extLst>
              <a:ext uri="{FF2B5EF4-FFF2-40B4-BE49-F238E27FC236}">
                <a16:creationId xmlns:a16="http://schemas.microsoft.com/office/drawing/2014/main" id="{4AB62706-D55E-486E-B6B7-91A302102FC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4E090F7-6575-4314-83D2-774F1C234B0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0A74C9A-4A01-4D77-A4F5-1A881CD0F59A}" type="slidenum">
              <a:rPr lang="en-US" altLang="en-US"/>
              <a:pPr>
                <a:spcBef>
                  <a:spcPct val="0"/>
                </a:spcBef>
              </a:pPr>
              <a:t>40</a:t>
            </a:fld>
            <a:endParaRPr lang="en-US" altLang="en-US"/>
          </a:p>
        </p:txBody>
      </p:sp>
      <p:sp>
        <p:nvSpPr>
          <p:cNvPr id="83971" name="Rectangle 2">
            <a:extLst>
              <a:ext uri="{FF2B5EF4-FFF2-40B4-BE49-F238E27FC236}">
                <a16:creationId xmlns:a16="http://schemas.microsoft.com/office/drawing/2014/main" id="{2B8E138D-E0A4-4F3F-8AA4-CEB4B650AA39}"/>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83972" name="Rectangle 3">
            <a:extLst>
              <a:ext uri="{FF2B5EF4-FFF2-40B4-BE49-F238E27FC236}">
                <a16:creationId xmlns:a16="http://schemas.microsoft.com/office/drawing/2014/main" id="{C79AD18D-13D8-45DB-9822-C52117B5516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8806017-B74A-4EC3-86D3-25670F1BF6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E8598BF-05F8-4244-829F-66D8FA60072D}" type="slidenum">
              <a:rPr lang="en-US" altLang="en-US"/>
              <a:pPr>
                <a:spcBef>
                  <a:spcPct val="0"/>
                </a:spcBef>
              </a:pPr>
              <a:t>5</a:t>
            </a:fld>
            <a:endParaRPr lang="en-US" altLang="en-US"/>
          </a:p>
        </p:txBody>
      </p:sp>
      <p:sp>
        <p:nvSpPr>
          <p:cNvPr id="12291" name="Rectangle 2">
            <a:extLst>
              <a:ext uri="{FF2B5EF4-FFF2-40B4-BE49-F238E27FC236}">
                <a16:creationId xmlns:a16="http://schemas.microsoft.com/office/drawing/2014/main" id="{793341E3-4504-45AF-9C7E-164888FF8C0B}"/>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2292" name="Rectangle 3">
            <a:extLst>
              <a:ext uri="{FF2B5EF4-FFF2-40B4-BE49-F238E27FC236}">
                <a16:creationId xmlns:a16="http://schemas.microsoft.com/office/drawing/2014/main" id="{7879866D-833D-48E8-A294-25564BB5FA8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5133458-D142-4014-B88C-C0C7E645A3D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ED969D3-11C6-429E-88ED-BD40CCBE6EB8}" type="slidenum">
              <a:rPr lang="en-US" altLang="en-US"/>
              <a:pPr>
                <a:spcBef>
                  <a:spcPct val="0"/>
                </a:spcBef>
              </a:pPr>
              <a:t>41</a:t>
            </a:fld>
            <a:endParaRPr lang="en-US" altLang="en-US"/>
          </a:p>
        </p:txBody>
      </p:sp>
      <p:sp>
        <p:nvSpPr>
          <p:cNvPr id="86019" name="Rectangle 2">
            <a:extLst>
              <a:ext uri="{FF2B5EF4-FFF2-40B4-BE49-F238E27FC236}">
                <a16:creationId xmlns:a16="http://schemas.microsoft.com/office/drawing/2014/main" id="{9CA608AC-94BF-47FC-A888-EF507AD69BBC}"/>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86020" name="Rectangle 3">
            <a:extLst>
              <a:ext uri="{FF2B5EF4-FFF2-40B4-BE49-F238E27FC236}">
                <a16:creationId xmlns:a16="http://schemas.microsoft.com/office/drawing/2014/main" id="{6BECD86E-16BE-4E80-9737-D6E2B09EA56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A0A8AE56-14FF-488F-823B-69F5E51AFD8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61B026B-BEAE-4589-BA93-CBD989F664AD}" type="slidenum">
              <a:rPr lang="en-US" altLang="en-US"/>
              <a:pPr>
                <a:spcBef>
                  <a:spcPct val="0"/>
                </a:spcBef>
              </a:pPr>
              <a:t>42</a:t>
            </a:fld>
            <a:endParaRPr lang="en-US" altLang="en-US"/>
          </a:p>
        </p:txBody>
      </p:sp>
      <p:sp>
        <p:nvSpPr>
          <p:cNvPr id="88067" name="Rectangle 2">
            <a:extLst>
              <a:ext uri="{FF2B5EF4-FFF2-40B4-BE49-F238E27FC236}">
                <a16:creationId xmlns:a16="http://schemas.microsoft.com/office/drawing/2014/main" id="{418ACAD3-4FE4-438C-86D6-F9E66DE35029}"/>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88068" name="Rectangle 3">
            <a:extLst>
              <a:ext uri="{FF2B5EF4-FFF2-40B4-BE49-F238E27FC236}">
                <a16:creationId xmlns:a16="http://schemas.microsoft.com/office/drawing/2014/main" id="{CB5C6735-6013-4142-801B-AF4E5F153BC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F133F03-649D-41D5-B420-45EF921154B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DFCE64D-060A-4C44-ADDD-E3E34436081E}" type="slidenum">
              <a:rPr lang="en-US" altLang="en-US"/>
              <a:pPr>
                <a:spcBef>
                  <a:spcPct val="0"/>
                </a:spcBef>
              </a:pPr>
              <a:t>43</a:t>
            </a:fld>
            <a:endParaRPr lang="en-US" altLang="en-US"/>
          </a:p>
        </p:txBody>
      </p:sp>
      <p:sp>
        <p:nvSpPr>
          <p:cNvPr id="90115" name="Rectangle 2">
            <a:extLst>
              <a:ext uri="{FF2B5EF4-FFF2-40B4-BE49-F238E27FC236}">
                <a16:creationId xmlns:a16="http://schemas.microsoft.com/office/drawing/2014/main" id="{93BC2C20-DC43-4F22-931E-EEF37678C468}"/>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90116" name="Rectangle 3">
            <a:extLst>
              <a:ext uri="{FF2B5EF4-FFF2-40B4-BE49-F238E27FC236}">
                <a16:creationId xmlns:a16="http://schemas.microsoft.com/office/drawing/2014/main" id="{F24DB16E-2633-4AA1-B1FF-EADEB2CDF34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992C37B7-0456-4BD9-9986-5138596B9B7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A2D62FC-2466-4292-9C1B-EC124D4AE2EF}" type="slidenum">
              <a:rPr lang="en-US" altLang="en-US"/>
              <a:pPr>
                <a:spcBef>
                  <a:spcPct val="0"/>
                </a:spcBef>
              </a:pPr>
              <a:t>44</a:t>
            </a:fld>
            <a:endParaRPr lang="en-US" altLang="en-US"/>
          </a:p>
        </p:txBody>
      </p:sp>
      <p:sp>
        <p:nvSpPr>
          <p:cNvPr id="92163" name="Rectangle 2">
            <a:extLst>
              <a:ext uri="{FF2B5EF4-FFF2-40B4-BE49-F238E27FC236}">
                <a16:creationId xmlns:a16="http://schemas.microsoft.com/office/drawing/2014/main" id="{6ACD8D02-629D-40C8-AAA6-DFCDD61B9B76}"/>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92164" name="Rectangle 3">
            <a:extLst>
              <a:ext uri="{FF2B5EF4-FFF2-40B4-BE49-F238E27FC236}">
                <a16:creationId xmlns:a16="http://schemas.microsoft.com/office/drawing/2014/main" id="{73FF95ED-091D-4AEA-852D-AACDB5FBB55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FED1F27-03FD-4D6D-8468-A7173B8B557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EB4FBE9-6F4B-46D3-892D-716B0F60FF06}" type="slidenum">
              <a:rPr lang="en-US" altLang="en-US"/>
              <a:pPr>
                <a:spcBef>
                  <a:spcPct val="0"/>
                </a:spcBef>
              </a:pPr>
              <a:t>45</a:t>
            </a:fld>
            <a:endParaRPr lang="en-US" altLang="en-US"/>
          </a:p>
        </p:txBody>
      </p:sp>
      <p:sp>
        <p:nvSpPr>
          <p:cNvPr id="94211" name="Rectangle 2">
            <a:extLst>
              <a:ext uri="{FF2B5EF4-FFF2-40B4-BE49-F238E27FC236}">
                <a16:creationId xmlns:a16="http://schemas.microsoft.com/office/drawing/2014/main" id="{3DE57E5A-9BE9-4813-B97E-2E4D8874FEF5}"/>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94212" name="Rectangle 3">
            <a:extLst>
              <a:ext uri="{FF2B5EF4-FFF2-40B4-BE49-F238E27FC236}">
                <a16:creationId xmlns:a16="http://schemas.microsoft.com/office/drawing/2014/main" id="{8283F129-B8F4-4B87-86F9-8DDF07A2F8F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031878D-4AAB-4726-BBCB-90D669DE1E4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EABD684-DE75-443E-ADD5-24FFD4A51032}" type="slidenum">
              <a:rPr lang="en-US" altLang="en-US"/>
              <a:pPr>
                <a:spcBef>
                  <a:spcPct val="0"/>
                </a:spcBef>
              </a:pPr>
              <a:t>46</a:t>
            </a:fld>
            <a:endParaRPr lang="en-US" altLang="en-US"/>
          </a:p>
        </p:txBody>
      </p:sp>
      <p:sp>
        <p:nvSpPr>
          <p:cNvPr id="96259" name="Rectangle 2">
            <a:extLst>
              <a:ext uri="{FF2B5EF4-FFF2-40B4-BE49-F238E27FC236}">
                <a16:creationId xmlns:a16="http://schemas.microsoft.com/office/drawing/2014/main" id="{A71B37FA-9766-4D15-AD0D-A4DDCBE57172}"/>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96260" name="Rectangle 3">
            <a:extLst>
              <a:ext uri="{FF2B5EF4-FFF2-40B4-BE49-F238E27FC236}">
                <a16:creationId xmlns:a16="http://schemas.microsoft.com/office/drawing/2014/main" id="{235D945B-BA9C-4D68-8342-9DBA1467F81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C053C5D4-FB57-4803-A0D7-B66A99447A8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D10C750-EA28-4737-9BE7-353A6B466DCD}" type="slidenum">
              <a:rPr lang="en-US" altLang="en-US"/>
              <a:pPr>
                <a:spcBef>
                  <a:spcPct val="0"/>
                </a:spcBef>
              </a:pPr>
              <a:t>47</a:t>
            </a:fld>
            <a:endParaRPr lang="en-US" altLang="en-US"/>
          </a:p>
        </p:txBody>
      </p:sp>
      <p:sp>
        <p:nvSpPr>
          <p:cNvPr id="98307" name="Rectangle 2">
            <a:extLst>
              <a:ext uri="{FF2B5EF4-FFF2-40B4-BE49-F238E27FC236}">
                <a16:creationId xmlns:a16="http://schemas.microsoft.com/office/drawing/2014/main" id="{E9AD4F3E-A369-4CD8-8AC1-C035E410B9EF}"/>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98308" name="Rectangle 3">
            <a:extLst>
              <a:ext uri="{FF2B5EF4-FFF2-40B4-BE49-F238E27FC236}">
                <a16:creationId xmlns:a16="http://schemas.microsoft.com/office/drawing/2014/main" id="{63AD8621-60A2-42E1-A248-6721A2AF39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7781E3F1-3A93-4BB1-8EBF-E1EB47BBD64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0C5C45C-83E2-426C-8331-034D228E5BAD}" type="slidenum">
              <a:rPr lang="en-US" altLang="en-US"/>
              <a:pPr>
                <a:spcBef>
                  <a:spcPct val="0"/>
                </a:spcBef>
              </a:pPr>
              <a:t>48</a:t>
            </a:fld>
            <a:endParaRPr lang="en-US" altLang="en-US"/>
          </a:p>
        </p:txBody>
      </p:sp>
      <p:sp>
        <p:nvSpPr>
          <p:cNvPr id="100355" name="Rectangle 2">
            <a:extLst>
              <a:ext uri="{FF2B5EF4-FFF2-40B4-BE49-F238E27FC236}">
                <a16:creationId xmlns:a16="http://schemas.microsoft.com/office/drawing/2014/main" id="{3744031F-8DAB-41E4-93DB-D43C31FC4EBD}"/>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00356" name="Rectangle 3">
            <a:extLst>
              <a:ext uri="{FF2B5EF4-FFF2-40B4-BE49-F238E27FC236}">
                <a16:creationId xmlns:a16="http://schemas.microsoft.com/office/drawing/2014/main" id="{F7BAB87C-4F2F-40D8-BA35-3FA72965B02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5506FEF-D5E1-4664-9AE9-D6AA0333195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CFDF1DD-11D2-4348-A7B4-000F9F7CFFBD}" type="slidenum">
              <a:rPr lang="en-US" altLang="en-US"/>
              <a:pPr>
                <a:spcBef>
                  <a:spcPct val="0"/>
                </a:spcBef>
              </a:pPr>
              <a:t>49</a:t>
            </a:fld>
            <a:endParaRPr lang="en-US" altLang="en-US"/>
          </a:p>
        </p:txBody>
      </p:sp>
      <p:sp>
        <p:nvSpPr>
          <p:cNvPr id="102403" name="Rectangle 2">
            <a:extLst>
              <a:ext uri="{FF2B5EF4-FFF2-40B4-BE49-F238E27FC236}">
                <a16:creationId xmlns:a16="http://schemas.microsoft.com/office/drawing/2014/main" id="{977569C6-FD63-4C2A-8BA4-8DE9B40967FC}"/>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02404" name="Rectangle 3">
            <a:extLst>
              <a:ext uri="{FF2B5EF4-FFF2-40B4-BE49-F238E27FC236}">
                <a16:creationId xmlns:a16="http://schemas.microsoft.com/office/drawing/2014/main" id="{5AB0104E-05F5-4023-99AB-C34460891B8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FC53422-9B84-49EE-836E-A06FFB68CDB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F7822EA-1693-4926-B8BB-F71798750764}" type="slidenum">
              <a:rPr lang="en-US" altLang="en-US"/>
              <a:pPr>
                <a:spcBef>
                  <a:spcPct val="0"/>
                </a:spcBef>
              </a:pPr>
              <a:t>50</a:t>
            </a:fld>
            <a:endParaRPr lang="en-US" altLang="en-US"/>
          </a:p>
        </p:txBody>
      </p:sp>
      <p:sp>
        <p:nvSpPr>
          <p:cNvPr id="104451" name="Rectangle 2">
            <a:extLst>
              <a:ext uri="{FF2B5EF4-FFF2-40B4-BE49-F238E27FC236}">
                <a16:creationId xmlns:a16="http://schemas.microsoft.com/office/drawing/2014/main" id="{9CD07B88-0D28-4FA0-B714-0A1A8EBA50D3}"/>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04452" name="Rectangle 3">
            <a:extLst>
              <a:ext uri="{FF2B5EF4-FFF2-40B4-BE49-F238E27FC236}">
                <a16:creationId xmlns:a16="http://schemas.microsoft.com/office/drawing/2014/main" id="{88E962D9-840C-4269-8EDC-60C796EC417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DFEA66C-7F09-408C-A65B-CC7941B17C5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DD929EB-C505-4DF8-85C2-B34E143AF982}" type="slidenum">
              <a:rPr lang="en-US" altLang="en-US"/>
              <a:pPr>
                <a:spcBef>
                  <a:spcPct val="0"/>
                </a:spcBef>
              </a:pPr>
              <a:t>6</a:t>
            </a:fld>
            <a:endParaRPr lang="en-US" altLang="en-US"/>
          </a:p>
        </p:txBody>
      </p:sp>
      <p:sp>
        <p:nvSpPr>
          <p:cNvPr id="14339" name="Rectangle 2">
            <a:extLst>
              <a:ext uri="{FF2B5EF4-FFF2-40B4-BE49-F238E27FC236}">
                <a16:creationId xmlns:a16="http://schemas.microsoft.com/office/drawing/2014/main" id="{FFE1FDBD-A901-4C7A-A9B8-B937E8815249}"/>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4340" name="Rectangle 3">
            <a:extLst>
              <a:ext uri="{FF2B5EF4-FFF2-40B4-BE49-F238E27FC236}">
                <a16:creationId xmlns:a16="http://schemas.microsoft.com/office/drawing/2014/main" id="{F3DA934D-774B-452C-856E-97DAED95181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D142532-5802-4A1F-9349-7A8CF2644FF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7AC2362-1BF2-437E-BF86-D1EE1DCFDD27}" type="slidenum">
              <a:rPr lang="en-US" altLang="en-US"/>
              <a:pPr>
                <a:spcBef>
                  <a:spcPct val="0"/>
                </a:spcBef>
              </a:pPr>
              <a:t>51</a:t>
            </a:fld>
            <a:endParaRPr lang="en-US" altLang="en-US"/>
          </a:p>
        </p:txBody>
      </p:sp>
      <p:sp>
        <p:nvSpPr>
          <p:cNvPr id="106499" name="Rectangle 2">
            <a:extLst>
              <a:ext uri="{FF2B5EF4-FFF2-40B4-BE49-F238E27FC236}">
                <a16:creationId xmlns:a16="http://schemas.microsoft.com/office/drawing/2014/main" id="{FD144FE6-9E31-46C7-A4AE-5B24ABA4FDBD}"/>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06500" name="Rectangle 3">
            <a:extLst>
              <a:ext uri="{FF2B5EF4-FFF2-40B4-BE49-F238E27FC236}">
                <a16:creationId xmlns:a16="http://schemas.microsoft.com/office/drawing/2014/main" id="{3F4B2E73-B518-4E73-A31B-69B7C9FF783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8FA5F15-8B22-4439-85E7-BB525B60C6D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0DA4514-DAA3-4555-A051-3ABA00578DD8}" type="slidenum">
              <a:rPr lang="en-US" altLang="en-US"/>
              <a:pPr>
                <a:spcBef>
                  <a:spcPct val="0"/>
                </a:spcBef>
              </a:pPr>
              <a:t>52</a:t>
            </a:fld>
            <a:endParaRPr lang="en-US" altLang="en-US"/>
          </a:p>
        </p:txBody>
      </p:sp>
      <p:sp>
        <p:nvSpPr>
          <p:cNvPr id="108547" name="Rectangle 2">
            <a:extLst>
              <a:ext uri="{FF2B5EF4-FFF2-40B4-BE49-F238E27FC236}">
                <a16:creationId xmlns:a16="http://schemas.microsoft.com/office/drawing/2014/main" id="{5D47BD13-F3A0-4A3E-ADC1-B84EDF6F5292}"/>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08548" name="Rectangle 3">
            <a:extLst>
              <a:ext uri="{FF2B5EF4-FFF2-40B4-BE49-F238E27FC236}">
                <a16:creationId xmlns:a16="http://schemas.microsoft.com/office/drawing/2014/main" id="{CE8F85DF-146B-45D4-A73F-C4D2FA2F0CD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4024B24B-8C2F-443A-99EB-B563666E754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71571AF-9D81-45DA-AD42-2D29A3FD1D63}" type="slidenum">
              <a:rPr lang="en-US" altLang="en-US"/>
              <a:pPr>
                <a:spcBef>
                  <a:spcPct val="0"/>
                </a:spcBef>
              </a:pPr>
              <a:t>53</a:t>
            </a:fld>
            <a:endParaRPr lang="en-US" altLang="en-US"/>
          </a:p>
        </p:txBody>
      </p:sp>
      <p:sp>
        <p:nvSpPr>
          <p:cNvPr id="110595" name="Rectangle 2">
            <a:extLst>
              <a:ext uri="{FF2B5EF4-FFF2-40B4-BE49-F238E27FC236}">
                <a16:creationId xmlns:a16="http://schemas.microsoft.com/office/drawing/2014/main" id="{8B472FF3-969F-481E-B61D-7A98BD6020EC}"/>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10596" name="Rectangle 3">
            <a:extLst>
              <a:ext uri="{FF2B5EF4-FFF2-40B4-BE49-F238E27FC236}">
                <a16:creationId xmlns:a16="http://schemas.microsoft.com/office/drawing/2014/main" id="{E1BD1A68-403C-4DAA-A11B-20F42B703D0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F2FC349B-D587-4F1B-A85D-B5A433FB5EA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DAF8B05-365E-4927-ACB2-0C97E0075E3F}" type="slidenum">
              <a:rPr lang="en-US" altLang="en-US"/>
              <a:pPr>
                <a:spcBef>
                  <a:spcPct val="0"/>
                </a:spcBef>
              </a:pPr>
              <a:t>54</a:t>
            </a:fld>
            <a:endParaRPr lang="en-US" altLang="en-US"/>
          </a:p>
        </p:txBody>
      </p:sp>
      <p:sp>
        <p:nvSpPr>
          <p:cNvPr id="112643" name="Rectangle 2">
            <a:extLst>
              <a:ext uri="{FF2B5EF4-FFF2-40B4-BE49-F238E27FC236}">
                <a16:creationId xmlns:a16="http://schemas.microsoft.com/office/drawing/2014/main" id="{0E908F63-1FAE-43AF-84D3-CB36BCA644D8}"/>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12644" name="Rectangle 3">
            <a:extLst>
              <a:ext uri="{FF2B5EF4-FFF2-40B4-BE49-F238E27FC236}">
                <a16:creationId xmlns:a16="http://schemas.microsoft.com/office/drawing/2014/main" id="{A4311427-F677-4500-B29D-20B61E57A42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A157204B-E596-4092-AD8F-389131B82A7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82DB9E3-B9D0-4EFE-A0F5-310970BEBF40}" type="slidenum">
              <a:rPr lang="en-US" altLang="en-US"/>
              <a:pPr>
                <a:spcBef>
                  <a:spcPct val="0"/>
                </a:spcBef>
              </a:pPr>
              <a:t>55</a:t>
            </a:fld>
            <a:endParaRPr lang="en-US" altLang="en-US"/>
          </a:p>
        </p:txBody>
      </p:sp>
      <p:sp>
        <p:nvSpPr>
          <p:cNvPr id="114691" name="Rectangle 2">
            <a:extLst>
              <a:ext uri="{FF2B5EF4-FFF2-40B4-BE49-F238E27FC236}">
                <a16:creationId xmlns:a16="http://schemas.microsoft.com/office/drawing/2014/main" id="{5F4C4182-804E-4837-8AE8-4F0781DD2FA9}"/>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14692" name="Rectangle 3">
            <a:extLst>
              <a:ext uri="{FF2B5EF4-FFF2-40B4-BE49-F238E27FC236}">
                <a16:creationId xmlns:a16="http://schemas.microsoft.com/office/drawing/2014/main" id="{337EC3A6-6C5E-48D2-96FB-AB9F53B64C0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347C9FDC-7EE6-4FCD-BF37-287EE161345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4819C07-2C98-47C4-9EF1-4B4387123404}" type="slidenum">
              <a:rPr lang="en-US" altLang="en-US"/>
              <a:pPr>
                <a:spcBef>
                  <a:spcPct val="0"/>
                </a:spcBef>
              </a:pPr>
              <a:t>56</a:t>
            </a:fld>
            <a:endParaRPr lang="en-US" altLang="en-US"/>
          </a:p>
        </p:txBody>
      </p:sp>
      <p:sp>
        <p:nvSpPr>
          <p:cNvPr id="116739" name="Rectangle 2">
            <a:extLst>
              <a:ext uri="{FF2B5EF4-FFF2-40B4-BE49-F238E27FC236}">
                <a16:creationId xmlns:a16="http://schemas.microsoft.com/office/drawing/2014/main" id="{53EBF3E9-56BB-45D9-8591-A2E3AE678318}"/>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16740" name="Rectangle 3">
            <a:extLst>
              <a:ext uri="{FF2B5EF4-FFF2-40B4-BE49-F238E27FC236}">
                <a16:creationId xmlns:a16="http://schemas.microsoft.com/office/drawing/2014/main" id="{EA1C0377-B1D6-416D-A677-2DF665E37A0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BF46B398-FD7A-40C3-9B9E-C1DFE29D237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A7D297D-97DE-4DB6-9B65-0401F63C7061}" type="slidenum">
              <a:rPr lang="en-US" altLang="en-US"/>
              <a:pPr>
                <a:spcBef>
                  <a:spcPct val="0"/>
                </a:spcBef>
              </a:pPr>
              <a:t>57</a:t>
            </a:fld>
            <a:endParaRPr lang="en-US" altLang="en-US"/>
          </a:p>
        </p:txBody>
      </p:sp>
      <p:sp>
        <p:nvSpPr>
          <p:cNvPr id="118787" name="Rectangle 2">
            <a:extLst>
              <a:ext uri="{FF2B5EF4-FFF2-40B4-BE49-F238E27FC236}">
                <a16:creationId xmlns:a16="http://schemas.microsoft.com/office/drawing/2014/main" id="{49DEDBFB-F42D-4FCD-B7DE-37041919FB9E}"/>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18788" name="Rectangle 3">
            <a:extLst>
              <a:ext uri="{FF2B5EF4-FFF2-40B4-BE49-F238E27FC236}">
                <a16:creationId xmlns:a16="http://schemas.microsoft.com/office/drawing/2014/main" id="{13B4BC0D-E062-4496-8924-5BD7C5F342D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7642903-B11E-41C0-9AE2-2F76066568F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848132F-3965-4202-AC27-46BB05EB0B73}" type="slidenum">
              <a:rPr lang="en-US" altLang="en-US"/>
              <a:pPr>
                <a:spcBef>
                  <a:spcPct val="0"/>
                </a:spcBef>
              </a:pPr>
              <a:t>58</a:t>
            </a:fld>
            <a:endParaRPr lang="en-US" altLang="en-US"/>
          </a:p>
        </p:txBody>
      </p:sp>
      <p:sp>
        <p:nvSpPr>
          <p:cNvPr id="120835" name="Rectangle 2">
            <a:extLst>
              <a:ext uri="{FF2B5EF4-FFF2-40B4-BE49-F238E27FC236}">
                <a16:creationId xmlns:a16="http://schemas.microsoft.com/office/drawing/2014/main" id="{1324F27A-9BAF-41F7-ACEA-06D0D7C099A3}"/>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20836" name="Rectangle 3">
            <a:extLst>
              <a:ext uri="{FF2B5EF4-FFF2-40B4-BE49-F238E27FC236}">
                <a16:creationId xmlns:a16="http://schemas.microsoft.com/office/drawing/2014/main" id="{681B0F27-912C-4C25-828A-DED3BD5E707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F6B69944-14CD-4B3B-983D-FA7C8C7AB62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EEA05DB-D84B-47CE-865F-90809F2A1203}" type="slidenum">
              <a:rPr lang="en-US" altLang="en-US"/>
              <a:pPr>
                <a:spcBef>
                  <a:spcPct val="0"/>
                </a:spcBef>
              </a:pPr>
              <a:t>59</a:t>
            </a:fld>
            <a:endParaRPr lang="en-US" altLang="en-US"/>
          </a:p>
        </p:txBody>
      </p:sp>
      <p:sp>
        <p:nvSpPr>
          <p:cNvPr id="122883" name="Rectangle 2">
            <a:extLst>
              <a:ext uri="{FF2B5EF4-FFF2-40B4-BE49-F238E27FC236}">
                <a16:creationId xmlns:a16="http://schemas.microsoft.com/office/drawing/2014/main" id="{8B1581FF-4C3B-460C-9463-FE370CBA4C0E}"/>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22884" name="Rectangle 3">
            <a:extLst>
              <a:ext uri="{FF2B5EF4-FFF2-40B4-BE49-F238E27FC236}">
                <a16:creationId xmlns:a16="http://schemas.microsoft.com/office/drawing/2014/main" id="{359C25A1-9C13-4EB0-83D7-05B2EAEFC0B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7EF25AB2-40C8-4995-B200-71D9B1082A0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EE328E0-88A9-48ED-9B9D-0AB3B3069BE9}" type="slidenum">
              <a:rPr lang="en-US" altLang="en-US"/>
              <a:pPr>
                <a:spcBef>
                  <a:spcPct val="0"/>
                </a:spcBef>
              </a:pPr>
              <a:t>60</a:t>
            </a:fld>
            <a:endParaRPr lang="en-US" altLang="en-US"/>
          </a:p>
        </p:txBody>
      </p:sp>
      <p:sp>
        <p:nvSpPr>
          <p:cNvPr id="124931" name="Rectangle 2">
            <a:extLst>
              <a:ext uri="{FF2B5EF4-FFF2-40B4-BE49-F238E27FC236}">
                <a16:creationId xmlns:a16="http://schemas.microsoft.com/office/drawing/2014/main" id="{59AC0269-6FCF-49BB-82EB-5F7C106FBD38}"/>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24932" name="Rectangle 3">
            <a:extLst>
              <a:ext uri="{FF2B5EF4-FFF2-40B4-BE49-F238E27FC236}">
                <a16:creationId xmlns:a16="http://schemas.microsoft.com/office/drawing/2014/main" id="{BB48C8B0-DCF9-4070-8E20-7E27BEC6005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2DA1F04-9F74-4109-B9E8-0C75AD48095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6A0FC50-F5EF-4440-860B-CAA05E4B3A08}" type="slidenum">
              <a:rPr lang="en-US" altLang="en-US"/>
              <a:pPr>
                <a:spcBef>
                  <a:spcPct val="0"/>
                </a:spcBef>
              </a:pPr>
              <a:t>7</a:t>
            </a:fld>
            <a:endParaRPr lang="en-US" altLang="en-US"/>
          </a:p>
        </p:txBody>
      </p:sp>
      <p:sp>
        <p:nvSpPr>
          <p:cNvPr id="16387" name="Rectangle 2">
            <a:extLst>
              <a:ext uri="{FF2B5EF4-FFF2-40B4-BE49-F238E27FC236}">
                <a16:creationId xmlns:a16="http://schemas.microsoft.com/office/drawing/2014/main" id="{7F0CD45C-DB96-49EA-B423-DFDE78167033}"/>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6388" name="Rectangle 3">
            <a:extLst>
              <a:ext uri="{FF2B5EF4-FFF2-40B4-BE49-F238E27FC236}">
                <a16:creationId xmlns:a16="http://schemas.microsoft.com/office/drawing/2014/main" id="{0EC738F1-A392-47E9-9812-8AE6637B15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5C0A9C46-613B-412B-8606-CFEEB9CE4DA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C3265AB-4107-4CC8-B668-048293F87D82}" type="slidenum">
              <a:rPr lang="en-US" altLang="en-US"/>
              <a:pPr>
                <a:spcBef>
                  <a:spcPct val="0"/>
                </a:spcBef>
              </a:pPr>
              <a:t>61</a:t>
            </a:fld>
            <a:endParaRPr lang="en-US" altLang="en-US"/>
          </a:p>
        </p:txBody>
      </p:sp>
      <p:sp>
        <p:nvSpPr>
          <p:cNvPr id="126979" name="Rectangle 2">
            <a:extLst>
              <a:ext uri="{FF2B5EF4-FFF2-40B4-BE49-F238E27FC236}">
                <a16:creationId xmlns:a16="http://schemas.microsoft.com/office/drawing/2014/main" id="{FAD7B988-163F-4761-812C-3DA39E5EDE36}"/>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26980" name="Rectangle 3">
            <a:extLst>
              <a:ext uri="{FF2B5EF4-FFF2-40B4-BE49-F238E27FC236}">
                <a16:creationId xmlns:a16="http://schemas.microsoft.com/office/drawing/2014/main" id="{CD2BA8E9-22E3-4B90-AA61-04AE42B29C8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4333B60E-358F-477F-9603-6475AC5B561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7297078-9B69-43EB-B604-53254EC19120}" type="slidenum">
              <a:rPr lang="en-US" altLang="en-US"/>
              <a:pPr>
                <a:spcBef>
                  <a:spcPct val="0"/>
                </a:spcBef>
              </a:pPr>
              <a:t>62</a:t>
            </a:fld>
            <a:endParaRPr lang="en-US" altLang="en-US"/>
          </a:p>
        </p:txBody>
      </p:sp>
      <p:sp>
        <p:nvSpPr>
          <p:cNvPr id="129027" name="Rectangle 2">
            <a:extLst>
              <a:ext uri="{FF2B5EF4-FFF2-40B4-BE49-F238E27FC236}">
                <a16:creationId xmlns:a16="http://schemas.microsoft.com/office/drawing/2014/main" id="{8A8CF8EE-02B8-4E69-8753-EC75CD3F1426}"/>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29028" name="Rectangle 3">
            <a:extLst>
              <a:ext uri="{FF2B5EF4-FFF2-40B4-BE49-F238E27FC236}">
                <a16:creationId xmlns:a16="http://schemas.microsoft.com/office/drawing/2014/main" id="{AF3A0E97-112B-4D88-958E-7549177D148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74E981FF-EA42-4052-AD1B-BD277CDE7D7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92E2177-BFFD-481E-89BA-45CAC236A6F1}" type="slidenum">
              <a:rPr lang="en-US" altLang="en-US"/>
              <a:pPr>
                <a:spcBef>
                  <a:spcPct val="0"/>
                </a:spcBef>
              </a:pPr>
              <a:t>63</a:t>
            </a:fld>
            <a:endParaRPr lang="en-US" altLang="en-US"/>
          </a:p>
        </p:txBody>
      </p:sp>
      <p:sp>
        <p:nvSpPr>
          <p:cNvPr id="131075" name="Rectangle 2">
            <a:extLst>
              <a:ext uri="{FF2B5EF4-FFF2-40B4-BE49-F238E27FC236}">
                <a16:creationId xmlns:a16="http://schemas.microsoft.com/office/drawing/2014/main" id="{F510226C-9E90-4FC7-87F8-2CB111964C1B}"/>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31076" name="Rectangle 3">
            <a:extLst>
              <a:ext uri="{FF2B5EF4-FFF2-40B4-BE49-F238E27FC236}">
                <a16:creationId xmlns:a16="http://schemas.microsoft.com/office/drawing/2014/main" id="{4B1FDB0F-78C5-4570-882B-3E17E066244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1C384530-2C72-4A7E-8DDC-F884B758148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E70523F-75A7-442C-9329-48AAB3D3A70A}" type="slidenum">
              <a:rPr lang="en-US" altLang="en-US"/>
              <a:pPr>
                <a:spcBef>
                  <a:spcPct val="0"/>
                </a:spcBef>
              </a:pPr>
              <a:t>64</a:t>
            </a:fld>
            <a:endParaRPr lang="en-US" altLang="en-US"/>
          </a:p>
        </p:txBody>
      </p:sp>
      <p:sp>
        <p:nvSpPr>
          <p:cNvPr id="133123" name="Rectangle 2">
            <a:extLst>
              <a:ext uri="{FF2B5EF4-FFF2-40B4-BE49-F238E27FC236}">
                <a16:creationId xmlns:a16="http://schemas.microsoft.com/office/drawing/2014/main" id="{0009707B-B03F-4B8E-BD21-C652F42409CA}"/>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33124" name="Rectangle 3">
            <a:extLst>
              <a:ext uri="{FF2B5EF4-FFF2-40B4-BE49-F238E27FC236}">
                <a16:creationId xmlns:a16="http://schemas.microsoft.com/office/drawing/2014/main" id="{C0291CF9-3019-4A66-93E8-F24A714EAA6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8F4E5920-FBD6-4470-80DE-2F27EE3F473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BCC0C17-C64B-4A7E-94CD-6CE95964A64E}" type="slidenum">
              <a:rPr lang="en-US" altLang="en-US"/>
              <a:pPr>
                <a:spcBef>
                  <a:spcPct val="0"/>
                </a:spcBef>
              </a:pPr>
              <a:t>65</a:t>
            </a:fld>
            <a:endParaRPr lang="en-US" altLang="en-US"/>
          </a:p>
        </p:txBody>
      </p:sp>
      <p:sp>
        <p:nvSpPr>
          <p:cNvPr id="135171" name="Rectangle 2">
            <a:extLst>
              <a:ext uri="{FF2B5EF4-FFF2-40B4-BE49-F238E27FC236}">
                <a16:creationId xmlns:a16="http://schemas.microsoft.com/office/drawing/2014/main" id="{382CC869-BC3A-4740-A2EC-BF6FCF277250}"/>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35172" name="Rectangle 3">
            <a:extLst>
              <a:ext uri="{FF2B5EF4-FFF2-40B4-BE49-F238E27FC236}">
                <a16:creationId xmlns:a16="http://schemas.microsoft.com/office/drawing/2014/main" id="{EF5A13E4-814C-4728-B62D-494B379776E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DA30336F-433A-4092-8FB8-509288006CC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B5841F6-4AE5-4C2A-A66E-9077AED9942F}" type="slidenum">
              <a:rPr lang="en-US" altLang="en-US"/>
              <a:pPr>
                <a:spcBef>
                  <a:spcPct val="0"/>
                </a:spcBef>
              </a:pPr>
              <a:t>66</a:t>
            </a:fld>
            <a:endParaRPr lang="en-US" altLang="en-US"/>
          </a:p>
        </p:txBody>
      </p:sp>
      <p:sp>
        <p:nvSpPr>
          <p:cNvPr id="137219" name="Rectangle 2">
            <a:extLst>
              <a:ext uri="{FF2B5EF4-FFF2-40B4-BE49-F238E27FC236}">
                <a16:creationId xmlns:a16="http://schemas.microsoft.com/office/drawing/2014/main" id="{B63A37A5-AD3F-4B02-8461-618E93D8ED16}"/>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37220" name="Rectangle 3">
            <a:extLst>
              <a:ext uri="{FF2B5EF4-FFF2-40B4-BE49-F238E27FC236}">
                <a16:creationId xmlns:a16="http://schemas.microsoft.com/office/drawing/2014/main" id="{0C61AA5B-FFA5-443A-B01E-DFBD7E4C9DB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02F9EB66-8777-4DF1-930A-AD3A0E23D33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C877C00-DC50-40E6-BD80-E3744A60BF96}" type="slidenum">
              <a:rPr lang="en-US" altLang="en-US"/>
              <a:pPr>
                <a:spcBef>
                  <a:spcPct val="0"/>
                </a:spcBef>
              </a:pPr>
              <a:t>67</a:t>
            </a:fld>
            <a:endParaRPr lang="en-US" altLang="en-US"/>
          </a:p>
        </p:txBody>
      </p:sp>
      <p:sp>
        <p:nvSpPr>
          <p:cNvPr id="139267" name="Rectangle 2">
            <a:extLst>
              <a:ext uri="{FF2B5EF4-FFF2-40B4-BE49-F238E27FC236}">
                <a16:creationId xmlns:a16="http://schemas.microsoft.com/office/drawing/2014/main" id="{AE3C1101-0F2D-4EB6-92E1-1E9EE75A44FE}"/>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39268" name="Rectangle 3">
            <a:extLst>
              <a:ext uri="{FF2B5EF4-FFF2-40B4-BE49-F238E27FC236}">
                <a16:creationId xmlns:a16="http://schemas.microsoft.com/office/drawing/2014/main" id="{1F086254-3099-4BB4-9FA9-F2C93D28038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01DE6936-F3E8-493E-A893-72B0F10F3A2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1DCC2CF-7C7B-4D36-8077-64908903D35C}" type="slidenum">
              <a:rPr lang="en-US" altLang="en-US"/>
              <a:pPr>
                <a:spcBef>
                  <a:spcPct val="0"/>
                </a:spcBef>
              </a:pPr>
              <a:t>68</a:t>
            </a:fld>
            <a:endParaRPr lang="en-US" altLang="en-US"/>
          </a:p>
        </p:txBody>
      </p:sp>
      <p:sp>
        <p:nvSpPr>
          <p:cNvPr id="141315" name="Rectangle 2">
            <a:extLst>
              <a:ext uri="{FF2B5EF4-FFF2-40B4-BE49-F238E27FC236}">
                <a16:creationId xmlns:a16="http://schemas.microsoft.com/office/drawing/2014/main" id="{0AE693FD-85D4-418A-9ABF-3A63647C6C26}"/>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41316" name="Rectangle 3">
            <a:extLst>
              <a:ext uri="{FF2B5EF4-FFF2-40B4-BE49-F238E27FC236}">
                <a16:creationId xmlns:a16="http://schemas.microsoft.com/office/drawing/2014/main" id="{21EE676A-7F95-4771-BDF8-6663C1CB3D5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AB96212F-8476-4C2F-B832-B4FF3C22785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F959F8F-0173-4BB7-9ADD-F752711CD452}" type="slidenum">
              <a:rPr lang="en-US" altLang="en-US"/>
              <a:pPr>
                <a:spcBef>
                  <a:spcPct val="0"/>
                </a:spcBef>
              </a:pPr>
              <a:t>69</a:t>
            </a:fld>
            <a:endParaRPr lang="en-US" altLang="en-US"/>
          </a:p>
        </p:txBody>
      </p:sp>
      <p:sp>
        <p:nvSpPr>
          <p:cNvPr id="143363" name="Rectangle 2">
            <a:extLst>
              <a:ext uri="{FF2B5EF4-FFF2-40B4-BE49-F238E27FC236}">
                <a16:creationId xmlns:a16="http://schemas.microsoft.com/office/drawing/2014/main" id="{78476ED4-040B-4F3F-9371-B7E39FF1EEFB}"/>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43364" name="Rectangle 3">
            <a:extLst>
              <a:ext uri="{FF2B5EF4-FFF2-40B4-BE49-F238E27FC236}">
                <a16:creationId xmlns:a16="http://schemas.microsoft.com/office/drawing/2014/main" id="{15756862-7E2E-4ABD-AE5D-DA26235F269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860DDFA7-6555-4218-BF60-D68FAAE118E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3F8EC0A-CAD7-4423-AE5A-B13E272FC6FA}" type="slidenum">
              <a:rPr lang="en-US" altLang="en-US"/>
              <a:pPr>
                <a:spcBef>
                  <a:spcPct val="0"/>
                </a:spcBef>
              </a:pPr>
              <a:t>70</a:t>
            </a:fld>
            <a:endParaRPr lang="en-US" altLang="en-US"/>
          </a:p>
        </p:txBody>
      </p:sp>
      <p:sp>
        <p:nvSpPr>
          <p:cNvPr id="145411" name="Rectangle 2">
            <a:extLst>
              <a:ext uri="{FF2B5EF4-FFF2-40B4-BE49-F238E27FC236}">
                <a16:creationId xmlns:a16="http://schemas.microsoft.com/office/drawing/2014/main" id="{111F44DA-28B0-4733-AFD7-8C94260ED858}"/>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45412" name="Rectangle 3">
            <a:extLst>
              <a:ext uri="{FF2B5EF4-FFF2-40B4-BE49-F238E27FC236}">
                <a16:creationId xmlns:a16="http://schemas.microsoft.com/office/drawing/2014/main" id="{96FA1F65-E7D0-4DC2-9305-C67F075F9D1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E8E9475-2492-4FC6-955F-38C6DD3EB33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D203E26-F688-4EBA-9875-90F8AC6C1BB6}" type="slidenum">
              <a:rPr lang="en-US" altLang="en-US"/>
              <a:pPr>
                <a:spcBef>
                  <a:spcPct val="0"/>
                </a:spcBef>
              </a:pPr>
              <a:t>8</a:t>
            </a:fld>
            <a:endParaRPr lang="en-US" altLang="en-US"/>
          </a:p>
        </p:txBody>
      </p:sp>
      <p:sp>
        <p:nvSpPr>
          <p:cNvPr id="18435" name="Rectangle 2">
            <a:extLst>
              <a:ext uri="{FF2B5EF4-FFF2-40B4-BE49-F238E27FC236}">
                <a16:creationId xmlns:a16="http://schemas.microsoft.com/office/drawing/2014/main" id="{B7E6B116-FDCC-410F-98A7-48D584986866}"/>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8436" name="Rectangle 3">
            <a:extLst>
              <a:ext uri="{FF2B5EF4-FFF2-40B4-BE49-F238E27FC236}">
                <a16:creationId xmlns:a16="http://schemas.microsoft.com/office/drawing/2014/main" id="{223B1D89-38B8-4968-8964-C165E4CA312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2A453599-C955-47B8-9C27-4943ECB5FD0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970D579-7D58-4C06-B5A5-8C6E820DCAA3}" type="slidenum">
              <a:rPr lang="en-US" altLang="en-US"/>
              <a:pPr>
                <a:spcBef>
                  <a:spcPct val="0"/>
                </a:spcBef>
              </a:pPr>
              <a:t>71</a:t>
            </a:fld>
            <a:endParaRPr lang="en-US" altLang="en-US"/>
          </a:p>
        </p:txBody>
      </p:sp>
      <p:sp>
        <p:nvSpPr>
          <p:cNvPr id="147459" name="Rectangle 2">
            <a:extLst>
              <a:ext uri="{FF2B5EF4-FFF2-40B4-BE49-F238E27FC236}">
                <a16:creationId xmlns:a16="http://schemas.microsoft.com/office/drawing/2014/main" id="{589FFCFE-C37D-4C2D-9712-7636857193CB}"/>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47460" name="Rectangle 3">
            <a:extLst>
              <a:ext uri="{FF2B5EF4-FFF2-40B4-BE49-F238E27FC236}">
                <a16:creationId xmlns:a16="http://schemas.microsoft.com/office/drawing/2014/main" id="{456638FA-5F1D-4EE9-9622-222FE86774B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EEC1448B-0DCC-4F7D-8265-EEF4FF698E8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EA91FE5-0148-475D-8E39-675EA1A19CB6}" type="slidenum">
              <a:rPr lang="en-US" altLang="en-US"/>
              <a:pPr>
                <a:spcBef>
                  <a:spcPct val="0"/>
                </a:spcBef>
              </a:pPr>
              <a:t>72</a:t>
            </a:fld>
            <a:endParaRPr lang="en-US" altLang="en-US"/>
          </a:p>
        </p:txBody>
      </p:sp>
      <p:sp>
        <p:nvSpPr>
          <p:cNvPr id="149507" name="Rectangle 2">
            <a:extLst>
              <a:ext uri="{FF2B5EF4-FFF2-40B4-BE49-F238E27FC236}">
                <a16:creationId xmlns:a16="http://schemas.microsoft.com/office/drawing/2014/main" id="{259F8EB9-A91C-43C3-97EA-16F8216AB28B}"/>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49508" name="Rectangle 3">
            <a:extLst>
              <a:ext uri="{FF2B5EF4-FFF2-40B4-BE49-F238E27FC236}">
                <a16:creationId xmlns:a16="http://schemas.microsoft.com/office/drawing/2014/main" id="{594B7308-C1D3-42B8-849D-8B915F5F3C3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16A237A0-7C81-4BA2-A829-53EAB87DCA8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C6873AA-BBF4-437F-BAF7-3A8CD69152C8}" type="slidenum">
              <a:rPr lang="en-US" altLang="en-US"/>
              <a:pPr>
                <a:spcBef>
                  <a:spcPct val="0"/>
                </a:spcBef>
              </a:pPr>
              <a:t>73</a:t>
            </a:fld>
            <a:endParaRPr lang="en-US" altLang="en-US"/>
          </a:p>
        </p:txBody>
      </p:sp>
      <p:sp>
        <p:nvSpPr>
          <p:cNvPr id="151555" name="Rectangle 2">
            <a:extLst>
              <a:ext uri="{FF2B5EF4-FFF2-40B4-BE49-F238E27FC236}">
                <a16:creationId xmlns:a16="http://schemas.microsoft.com/office/drawing/2014/main" id="{841714A9-CA03-4DC8-975D-E1BAC10D25CF}"/>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51556" name="Rectangle 3">
            <a:extLst>
              <a:ext uri="{FF2B5EF4-FFF2-40B4-BE49-F238E27FC236}">
                <a16:creationId xmlns:a16="http://schemas.microsoft.com/office/drawing/2014/main" id="{3C34420F-7876-4394-B30C-D93A8E6D0AF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86681678-DD3C-4A13-96BD-51B873E2561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159E320-95C8-4B96-8376-AA6C708A0FAE}" type="slidenum">
              <a:rPr lang="en-US" altLang="en-US"/>
              <a:pPr>
                <a:spcBef>
                  <a:spcPct val="0"/>
                </a:spcBef>
              </a:pPr>
              <a:t>74</a:t>
            </a:fld>
            <a:endParaRPr lang="en-US" altLang="en-US"/>
          </a:p>
        </p:txBody>
      </p:sp>
      <p:sp>
        <p:nvSpPr>
          <p:cNvPr id="153603" name="Rectangle 2">
            <a:extLst>
              <a:ext uri="{FF2B5EF4-FFF2-40B4-BE49-F238E27FC236}">
                <a16:creationId xmlns:a16="http://schemas.microsoft.com/office/drawing/2014/main" id="{BAC8F4FA-AFBC-4D33-9EBD-ADBE2008CE0E}"/>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53604" name="Rectangle 3">
            <a:extLst>
              <a:ext uri="{FF2B5EF4-FFF2-40B4-BE49-F238E27FC236}">
                <a16:creationId xmlns:a16="http://schemas.microsoft.com/office/drawing/2014/main" id="{7741A42A-90A9-4770-B96C-6827E4C69B8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8A97CB31-7886-470D-A56B-3793DCF33ED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DCDE048-2A32-49E0-BF1D-971B42939F58}" type="slidenum">
              <a:rPr lang="en-US" altLang="en-US"/>
              <a:pPr>
                <a:spcBef>
                  <a:spcPct val="0"/>
                </a:spcBef>
              </a:pPr>
              <a:t>75</a:t>
            </a:fld>
            <a:endParaRPr lang="en-US" altLang="en-US"/>
          </a:p>
        </p:txBody>
      </p:sp>
      <p:sp>
        <p:nvSpPr>
          <p:cNvPr id="155651" name="Rectangle 2">
            <a:extLst>
              <a:ext uri="{FF2B5EF4-FFF2-40B4-BE49-F238E27FC236}">
                <a16:creationId xmlns:a16="http://schemas.microsoft.com/office/drawing/2014/main" id="{5CE5A143-5BB7-4320-A179-3654CA78246C}"/>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55652" name="Rectangle 3">
            <a:extLst>
              <a:ext uri="{FF2B5EF4-FFF2-40B4-BE49-F238E27FC236}">
                <a16:creationId xmlns:a16="http://schemas.microsoft.com/office/drawing/2014/main" id="{F72ABBE7-594A-4BB5-A308-3B46A08C283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22C36962-D9A2-41E7-96E3-115B7C67754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1B0A4C0-2AB1-4271-82A9-D25AEDDB252F}" type="slidenum">
              <a:rPr lang="en-US" altLang="en-US"/>
              <a:pPr>
                <a:spcBef>
                  <a:spcPct val="0"/>
                </a:spcBef>
              </a:pPr>
              <a:t>76</a:t>
            </a:fld>
            <a:endParaRPr lang="en-US" altLang="en-US"/>
          </a:p>
        </p:txBody>
      </p:sp>
      <p:sp>
        <p:nvSpPr>
          <p:cNvPr id="157699" name="Rectangle 2">
            <a:extLst>
              <a:ext uri="{FF2B5EF4-FFF2-40B4-BE49-F238E27FC236}">
                <a16:creationId xmlns:a16="http://schemas.microsoft.com/office/drawing/2014/main" id="{5786E10C-7582-4754-9F6C-7CA1685F4F7A}"/>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57700" name="Rectangle 3">
            <a:extLst>
              <a:ext uri="{FF2B5EF4-FFF2-40B4-BE49-F238E27FC236}">
                <a16:creationId xmlns:a16="http://schemas.microsoft.com/office/drawing/2014/main" id="{B269461B-703D-485D-93E9-1009932629A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B2809269-3F23-428A-BE50-CDA82F8E0EF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B17EC6E-2FC2-4702-B18D-84F1C6639E79}" type="slidenum">
              <a:rPr lang="en-US" altLang="en-US"/>
              <a:pPr>
                <a:spcBef>
                  <a:spcPct val="0"/>
                </a:spcBef>
              </a:pPr>
              <a:t>77</a:t>
            </a:fld>
            <a:endParaRPr lang="en-US" altLang="en-US"/>
          </a:p>
        </p:txBody>
      </p:sp>
      <p:sp>
        <p:nvSpPr>
          <p:cNvPr id="159747" name="Rectangle 2">
            <a:extLst>
              <a:ext uri="{FF2B5EF4-FFF2-40B4-BE49-F238E27FC236}">
                <a16:creationId xmlns:a16="http://schemas.microsoft.com/office/drawing/2014/main" id="{4DA94B0B-D6C2-4611-8615-F35D166E58D9}"/>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59748" name="Rectangle 3">
            <a:extLst>
              <a:ext uri="{FF2B5EF4-FFF2-40B4-BE49-F238E27FC236}">
                <a16:creationId xmlns:a16="http://schemas.microsoft.com/office/drawing/2014/main" id="{48F0BDE3-3436-4A91-8CE7-7AFBF6AF7BB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89A2DF76-E8CF-4901-B7A0-157BBD1A475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32AD63F-4C9C-4292-BD2D-FE0D8042EDAE}" type="slidenum">
              <a:rPr lang="en-US" altLang="en-US"/>
              <a:pPr>
                <a:spcBef>
                  <a:spcPct val="0"/>
                </a:spcBef>
              </a:pPr>
              <a:t>78</a:t>
            </a:fld>
            <a:endParaRPr lang="en-US" altLang="en-US"/>
          </a:p>
        </p:txBody>
      </p:sp>
      <p:sp>
        <p:nvSpPr>
          <p:cNvPr id="161795" name="Rectangle 2">
            <a:extLst>
              <a:ext uri="{FF2B5EF4-FFF2-40B4-BE49-F238E27FC236}">
                <a16:creationId xmlns:a16="http://schemas.microsoft.com/office/drawing/2014/main" id="{AF293755-9559-4D33-B182-9618EC6B771F}"/>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61796" name="Rectangle 3">
            <a:extLst>
              <a:ext uri="{FF2B5EF4-FFF2-40B4-BE49-F238E27FC236}">
                <a16:creationId xmlns:a16="http://schemas.microsoft.com/office/drawing/2014/main" id="{EFAD8EFF-6C6A-4E09-92CA-5E3933F3910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09F86AE3-1FF1-4F0F-8FC1-BC639F52C73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465F67E-0CCF-46A0-BDF3-54783A100E1E}" type="slidenum">
              <a:rPr lang="en-US" altLang="en-US"/>
              <a:pPr>
                <a:spcBef>
                  <a:spcPct val="0"/>
                </a:spcBef>
              </a:pPr>
              <a:t>79</a:t>
            </a:fld>
            <a:endParaRPr lang="en-US" altLang="en-US"/>
          </a:p>
        </p:txBody>
      </p:sp>
      <p:sp>
        <p:nvSpPr>
          <p:cNvPr id="163843" name="Rectangle 2">
            <a:extLst>
              <a:ext uri="{FF2B5EF4-FFF2-40B4-BE49-F238E27FC236}">
                <a16:creationId xmlns:a16="http://schemas.microsoft.com/office/drawing/2014/main" id="{669B5A1B-C330-46A9-95FE-5F254166A940}"/>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63844" name="Rectangle 3">
            <a:extLst>
              <a:ext uri="{FF2B5EF4-FFF2-40B4-BE49-F238E27FC236}">
                <a16:creationId xmlns:a16="http://schemas.microsoft.com/office/drawing/2014/main" id="{BDC1EA0A-63FA-4958-9F39-50BC84111C4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BC013D04-08DD-4DC1-BFEC-8EC93F23CFB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3962BE6-0EB9-43F4-B5DC-EAB7511F8B12}" type="slidenum">
              <a:rPr lang="en-US" altLang="en-US"/>
              <a:pPr>
                <a:spcBef>
                  <a:spcPct val="0"/>
                </a:spcBef>
              </a:pPr>
              <a:t>80</a:t>
            </a:fld>
            <a:endParaRPr lang="en-US" altLang="en-US"/>
          </a:p>
        </p:txBody>
      </p:sp>
      <p:sp>
        <p:nvSpPr>
          <p:cNvPr id="165891" name="Rectangle 2">
            <a:extLst>
              <a:ext uri="{FF2B5EF4-FFF2-40B4-BE49-F238E27FC236}">
                <a16:creationId xmlns:a16="http://schemas.microsoft.com/office/drawing/2014/main" id="{5DF48A65-1663-4038-BC0A-7BBFD1FB3413}"/>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65892" name="Rectangle 3">
            <a:extLst>
              <a:ext uri="{FF2B5EF4-FFF2-40B4-BE49-F238E27FC236}">
                <a16:creationId xmlns:a16="http://schemas.microsoft.com/office/drawing/2014/main" id="{3C69E81C-D744-4278-BACD-D5BA1540892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53DECB5-0A5F-43A0-A7EA-8506E929089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0FF1FB5-4C64-4CA8-82C4-2A8D2FF32D86}" type="slidenum">
              <a:rPr lang="en-US" altLang="en-US"/>
              <a:pPr>
                <a:spcBef>
                  <a:spcPct val="0"/>
                </a:spcBef>
              </a:pPr>
              <a:t>9</a:t>
            </a:fld>
            <a:endParaRPr lang="en-US" altLang="en-US"/>
          </a:p>
        </p:txBody>
      </p:sp>
      <p:sp>
        <p:nvSpPr>
          <p:cNvPr id="20483" name="Rectangle 2">
            <a:extLst>
              <a:ext uri="{FF2B5EF4-FFF2-40B4-BE49-F238E27FC236}">
                <a16:creationId xmlns:a16="http://schemas.microsoft.com/office/drawing/2014/main" id="{2D35108F-3D73-49E2-AFDD-1CBB5CE0E3FF}"/>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20484" name="Rectangle 3">
            <a:extLst>
              <a:ext uri="{FF2B5EF4-FFF2-40B4-BE49-F238E27FC236}">
                <a16:creationId xmlns:a16="http://schemas.microsoft.com/office/drawing/2014/main" id="{D7E58A5E-CCCF-4991-9A3D-20FC97013CF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1436D4DC-589D-442A-BE8F-224BE6952E5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2DDBB3B-67D8-479D-B56A-5FEABBE888AE}" type="slidenum">
              <a:rPr lang="en-US" altLang="en-US"/>
              <a:pPr>
                <a:spcBef>
                  <a:spcPct val="0"/>
                </a:spcBef>
              </a:pPr>
              <a:t>81</a:t>
            </a:fld>
            <a:endParaRPr lang="en-US" altLang="en-US"/>
          </a:p>
        </p:txBody>
      </p:sp>
      <p:sp>
        <p:nvSpPr>
          <p:cNvPr id="167939" name="Rectangle 2">
            <a:extLst>
              <a:ext uri="{FF2B5EF4-FFF2-40B4-BE49-F238E27FC236}">
                <a16:creationId xmlns:a16="http://schemas.microsoft.com/office/drawing/2014/main" id="{BFFE396F-0633-46E0-9935-BCB1A59F8A7D}"/>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67940" name="Rectangle 3">
            <a:extLst>
              <a:ext uri="{FF2B5EF4-FFF2-40B4-BE49-F238E27FC236}">
                <a16:creationId xmlns:a16="http://schemas.microsoft.com/office/drawing/2014/main" id="{F13211AF-7A0E-4DAF-98FF-70BF8D23BA2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F2BF1946-6093-409F-BC9E-66C41D4B6D9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4F08B8F-0185-4459-B871-33695D38C106}" type="slidenum">
              <a:rPr lang="en-US" altLang="en-US"/>
              <a:pPr>
                <a:spcBef>
                  <a:spcPct val="0"/>
                </a:spcBef>
              </a:pPr>
              <a:t>82</a:t>
            </a:fld>
            <a:endParaRPr lang="en-US" altLang="en-US"/>
          </a:p>
        </p:txBody>
      </p:sp>
      <p:sp>
        <p:nvSpPr>
          <p:cNvPr id="169987" name="Rectangle 2">
            <a:extLst>
              <a:ext uri="{FF2B5EF4-FFF2-40B4-BE49-F238E27FC236}">
                <a16:creationId xmlns:a16="http://schemas.microsoft.com/office/drawing/2014/main" id="{F2FB27E8-DAA1-46A8-9916-E9F77AFE19B2}"/>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69988" name="Rectangle 3">
            <a:extLst>
              <a:ext uri="{FF2B5EF4-FFF2-40B4-BE49-F238E27FC236}">
                <a16:creationId xmlns:a16="http://schemas.microsoft.com/office/drawing/2014/main" id="{BEBBF66F-C4AB-414A-A35A-21480C5C49B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AE3CE3F1-4783-404B-8682-E9873DF74BE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7114E25-F90F-4AA3-BA1C-D1CC5CB26339}" type="slidenum">
              <a:rPr lang="en-US" altLang="en-US"/>
              <a:pPr>
                <a:spcBef>
                  <a:spcPct val="0"/>
                </a:spcBef>
              </a:pPr>
              <a:t>83</a:t>
            </a:fld>
            <a:endParaRPr lang="en-US" altLang="en-US"/>
          </a:p>
        </p:txBody>
      </p:sp>
      <p:sp>
        <p:nvSpPr>
          <p:cNvPr id="172035" name="Rectangle 2">
            <a:extLst>
              <a:ext uri="{FF2B5EF4-FFF2-40B4-BE49-F238E27FC236}">
                <a16:creationId xmlns:a16="http://schemas.microsoft.com/office/drawing/2014/main" id="{9FC68EEA-71B7-4196-A9AC-58B2D8A4BA85}"/>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72036" name="Rectangle 3">
            <a:extLst>
              <a:ext uri="{FF2B5EF4-FFF2-40B4-BE49-F238E27FC236}">
                <a16:creationId xmlns:a16="http://schemas.microsoft.com/office/drawing/2014/main" id="{E2061922-8671-41F8-9804-66E2E343639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A869AB04-DF7C-42DE-B97E-5EE68B5D429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B962CA6-DCDA-4E83-82CA-925B6F12ACEC}" type="slidenum">
              <a:rPr lang="en-US" altLang="en-US"/>
              <a:pPr>
                <a:spcBef>
                  <a:spcPct val="0"/>
                </a:spcBef>
              </a:pPr>
              <a:t>84</a:t>
            </a:fld>
            <a:endParaRPr lang="en-US" altLang="en-US"/>
          </a:p>
        </p:txBody>
      </p:sp>
      <p:sp>
        <p:nvSpPr>
          <p:cNvPr id="174083" name="Rectangle 2">
            <a:extLst>
              <a:ext uri="{FF2B5EF4-FFF2-40B4-BE49-F238E27FC236}">
                <a16:creationId xmlns:a16="http://schemas.microsoft.com/office/drawing/2014/main" id="{104C898C-E709-4B0A-BEA5-64DBDD794EC9}"/>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74084" name="Rectangle 3">
            <a:extLst>
              <a:ext uri="{FF2B5EF4-FFF2-40B4-BE49-F238E27FC236}">
                <a16:creationId xmlns:a16="http://schemas.microsoft.com/office/drawing/2014/main" id="{AD480AF3-3610-48B5-A7CF-35AD5137192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6C183548-C2C3-4EA0-8C1A-E156FCD6D91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56DC8E3-5F72-4EEB-89A9-974D211A4EBB}" type="slidenum">
              <a:rPr lang="en-US" altLang="en-US"/>
              <a:pPr>
                <a:spcBef>
                  <a:spcPct val="0"/>
                </a:spcBef>
              </a:pPr>
              <a:t>85</a:t>
            </a:fld>
            <a:endParaRPr lang="en-US" altLang="en-US"/>
          </a:p>
        </p:txBody>
      </p:sp>
      <p:sp>
        <p:nvSpPr>
          <p:cNvPr id="176131" name="Rectangle 2">
            <a:extLst>
              <a:ext uri="{FF2B5EF4-FFF2-40B4-BE49-F238E27FC236}">
                <a16:creationId xmlns:a16="http://schemas.microsoft.com/office/drawing/2014/main" id="{D7A60341-D897-429E-9266-863CD0F5FB8F}"/>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76132" name="Rectangle 3">
            <a:extLst>
              <a:ext uri="{FF2B5EF4-FFF2-40B4-BE49-F238E27FC236}">
                <a16:creationId xmlns:a16="http://schemas.microsoft.com/office/drawing/2014/main" id="{DB882CA3-BBBE-4910-BFDD-732BE845ACC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3E23C658-1A07-4CCE-BC87-83274C9B1CE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73E25CE-DF46-4E21-9234-DEA6FF4C1B48}" type="slidenum">
              <a:rPr lang="en-US" altLang="en-US"/>
              <a:pPr>
                <a:spcBef>
                  <a:spcPct val="0"/>
                </a:spcBef>
              </a:pPr>
              <a:t>86</a:t>
            </a:fld>
            <a:endParaRPr lang="en-US" altLang="en-US"/>
          </a:p>
        </p:txBody>
      </p:sp>
      <p:sp>
        <p:nvSpPr>
          <p:cNvPr id="178179" name="Rectangle 2">
            <a:extLst>
              <a:ext uri="{FF2B5EF4-FFF2-40B4-BE49-F238E27FC236}">
                <a16:creationId xmlns:a16="http://schemas.microsoft.com/office/drawing/2014/main" id="{A0187F68-3B57-4557-A304-1AD7B1277291}"/>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78180" name="Rectangle 3">
            <a:extLst>
              <a:ext uri="{FF2B5EF4-FFF2-40B4-BE49-F238E27FC236}">
                <a16:creationId xmlns:a16="http://schemas.microsoft.com/office/drawing/2014/main" id="{234A7423-B303-4312-9581-C757DBB9A35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2DFC8BED-D4C2-4CD9-8990-00043EA9E8B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11D56AA-63E5-4BAE-BD53-D04965D4C781}" type="slidenum">
              <a:rPr lang="en-US" altLang="en-US"/>
              <a:pPr>
                <a:spcBef>
                  <a:spcPct val="0"/>
                </a:spcBef>
              </a:pPr>
              <a:t>87</a:t>
            </a:fld>
            <a:endParaRPr lang="en-US" altLang="en-US"/>
          </a:p>
        </p:txBody>
      </p:sp>
      <p:sp>
        <p:nvSpPr>
          <p:cNvPr id="180227" name="Rectangle 2">
            <a:extLst>
              <a:ext uri="{FF2B5EF4-FFF2-40B4-BE49-F238E27FC236}">
                <a16:creationId xmlns:a16="http://schemas.microsoft.com/office/drawing/2014/main" id="{15AF7CF2-FC35-4122-AE7B-389FC6174057}"/>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180228" name="Rectangle 3">
            <a:extLst>
              <a:ext uri="{FF2B5EF4-FFF2-40B4-BE49-F238E27FC236}">
                <a16:creationId xmlns:a16="http://schemas.microsoft.com/office/drawing/2014/main" id="{7D17AA85-2AB8-4034-A4F4-DAE19B7FB3A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45615D4-32A7-4DB1-BABC-DD58D1A001D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B1F2B72-8B83-4B31-BC80-C4A533C32E66}" type="slidenum">
              <a:rPr lang="en-US" altLang="en-US"/>
              <a:pPr>
                <a:spcBef>
                  <a:spcPct val="0"/>
                </a:spcBef>
              </a:pPr>
              <a:t>10</a:t>
            </a:fld>
            <a:endParaRPr lang="en-US" altLang="en-US"/>
          </a:p>
        </p:txBody>
      </p:sp>
      <p:sp>
        <p:nvSpPr>
          <p:cNvPr id="22531" name="Rectangle 2">
            <a:extLst>
              <a:ext uri="{FF2B5EF4-FFF2-40B4-BE49-F238E27FC236}">
                <a16:creationId xmlns:a16="http://schemas.microsoft.com/office/drawing/2014/main" id="{EA99F062-6052-4AF5-A9FC-A0E09639DD43}"/>
              </a:ext>
            </a:extLst>
          </p:cNvPr>
          <p:cNvSpPr>
            <a:spLocks noGrp="1" noRot="1" noChangeAspect="1" noChangeArrowheads="1" noTextEdit="1"/>
          </p:cNvSpPr>
          <p:nvPr>
            <p:ph type="sldImg"/>
          </p:nvPr>
        </p:nvSpPr>
        <p:spPr>
          <a:xfrm>
            <a:off x="1143000" y="685800"/>
            <a:ext cx="4573588" cy="3430588"/>
          </a:xfrm>
          <a:solidFill>
            <a:srgbClr val="FFFFFF"/>
          </a:solidFill>
          <a:ln/>
        </p:spPr>
      </p:sp>
      <p:sp>
        <p:nvSpPr>
          <p:cNvPr id="22532" name="Rectangle 3">
            <a:extLst>
              <a:ext uri="{FF2B5EF4-FFF2-40B4-BE49-F238E27FC236}">
                <a16:creationId xmlns:a16="http://schemas.microsoft.com/office/drawing/2014/main" id="{5F84E77B-9B83-46C3-85A1-322223D396F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arenBoth"/>
            </a:pPr>
            <a:endParaRPr lang="en-US" altLang="en-US">
              <a:solidFill>
                <a:srgbClr val="FFFF00"/>
              </a:solidFill>
              <a:latin typeface="Arial Narrow" panose="020B0606020202030204" pitchFamily="34" charset="0"/>
            </a:endParaRPr>
          </a:p>
          <a:p>
            <a:pPr marL="228600" indent="-228600"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CA"/>
          </a:p>
        </p:txBody>
      </p:sp>
    </p:spTree>
    <p:extLst>
      <p:ext uri="{BB962C8B-B14F-4D97-AF65-F5344CB8AC3E}">
        <p14:creationId xmlns:p14="http://schemas.microsoft.com/office/powerpoint/2010/main" val="3862440360"/>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2614681564"/>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5638" y="762000"/>
            <a:ext cx="1725612" cy="5638800"/>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1828800" y="762000"/>
            <a:ext cx="502443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4044305955"/>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6858000" cy="838200"/>
          </a:xfrm>
        </p:spPr>
        <p:txBody>
          <a:bodyPr/>
          <a:lstStyle/>
          <a:p>
            <a:r>
              <a:rPr lang="en-US"/>
              <a:t>Click to edit Master title style</a:t>
            </a:r>
            <a:endParaRPr lang="fr-CA"/>
          </a:p>
        </p:txBody>
      </p:sp>
      <p:sp>
        <p:nvSpPr>
          <p:cNvPr id="3" name="Text Placeholder 2"/>
          <p:cNvSpPr>
            <a:spLocks noGrp="1"/>
          </p:cNvSpPr>
          <p:nvPr>
            <p:ph type="body" sz="half" idx="1"/>
          </p:nvPr>
        </p:nvSpPr>
        <p:spPr>
          <a:xfrm>
            <a:off x="1828800" y="1981200"/>
            <a:ext cx="3375025"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lipArt Placeholder 3"/>
          <p:cNvSpPr>
            <a:spLocks noGrp="1"/>
          </p:cNvSpPr>
          <p:nvPr>
            <p:ph type="clipArt" sz="half" idx="2"/>
          </p:nvPr>
        </p:nvSpPr>
        <p:spPr>
          <a:xfrm>
            <a:off x="5356225" y="1981200"/>
            <a:ext cx="3375025" cy="4419600"/>
          </a:xfrm>
        </p:spPr>
        <p:txBody>
          <a:bodyPr/>
          <a:lstStyle/>
          <a:p>
            <a:pPr lvl="0"/>
            <a:endParaRPr lang="fr-CA" noProof="0"/>
          </a:p>
        </p:txBody>
      </p:sp>
    </p:spTree>
    <p:extLst>
      <p:ext uri="{BB962C8B-B14F-4D97-AF65-F5344CB8AC3E}">
        <p14:creationId xmlns:p14="http://schemas.microsoft.com/office/powerpoint/2010/main" val="3219102532"/>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274283391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06336440"/>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1828800" y="1981200"/>
            <a:ext cx="337502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5356225" y="1981200"/>
            <a:ext cx="337502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118921625"/>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Tree>
    <p:extLst>
      <p:ext uri="{BB962C8B-B14F-4D97-AF65-F5344CB8AC3E}">
        <p14:creationId xmlns:p14="http://schemas.microsoft.com/office/powerpoint/2010/main" val="1150214357"/>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Tree>
    <p:extLst>
      <p:ext uri="{BB962C8B-B14F-4D97-AF65-F5344CB8AC3E}">
        <p14:creationId xmlns:p14="http://schemas.microsoft.com/office/powerpoint/2010/main" val="282102959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363050"/>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210504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13194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0E1D1415-51BA-4D0F-88C1-1B8B165B353D}"/>
              </a:ext>
            </a:extLst>
          </p:cNvPr>
          <p:cNvSpPr>
            <a:spLocks noChangeArrowheads="1"/>
          </p:cNvSpPr>
          <p:nvPr/>
        </p:nvSpPr>
        <p:spPr bwMode="auto">
          <a:xfrm>
            <a:off x="1663700" y="622300"/>
            <a:ext cx="7467600" cy="1143000"/>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endParaRPr lang="fr-CA" altLang="en-US"/>
          </a:p>
        </p:txBody>
      </p:sp>
      <p:sp>
        <p:nvSpPr>
          <p:cNvPr id="1027" name="Rectangle 2">
            <a:extLst>
              <a:ext uri="{FF2B5EF4-FFF2-40B4-BE49-F238E27FC236}">
                <a16:creationId xmlns:a16="http://schemas.microsoft.com/office/drawing/2014/main" id="{EF586FD5-0562-48D1-894D-BEF40AA53751}"/>
              </a:ext>
            </a:extLst>
          </p:cNvPr>
          <p:cNvSpPr>
            <a:spLocks noGrp="1" noChangeArrowheads="1"/>
          </p:cNvSpPr>
          <p:nvPr>
            <p:ph type="title"/>
          </p:nvPr>
        </p:nvSpPr>
        <p:spPr bwMode="auto">
          <a:xfrm>
            <a:off x="1828800" y="762000"/>
            <a:ext cx="6858000" cy="838200"/>
          </a:xfrm>
          <a:prstGeom prst="rect">
            <a:avLst/>
          </a:prstGeom>
          <a:noFill/>
          <a:ln>
            <a:noFill/>
          </a:ln>
          <a:effectLst/>
          <a:extLst>
            <a:ext uri="{909E8E84-426E-40DD-AFC4-6F175D3DCCD1}">
              <a14:hiddenFill xmlns:a14="http://schemas.microsoft.com/office/drawing/2010/main">
                <a:solidFill>
                  <a:srgbClr val="FC7C0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5">
            <a:extLst>
              <a:ext uri="{FF2B5EF4-FFF2-40B4-BE49-F238E27FC236}">
                <a16:creationId xmlns:a16="http://schemas.microsoft.com/office/drawing/2014/main" id="{153FC205-C51E-4B4E-AE2D-F4B39B1FB1B5}"/>
              </a:ext>
            </a:extLst>
          </p:cNvPr>
          <p:cNvSpPr>
            <a:spLocks noChangeArrowheads="1"/>
          </p:cNvSpPr>
          <p:nvPr/>
        </p:nvSpPr>
        <p:spPr bwMode="auto">
          <a:xfrm>
            <a:off x="0" y="495300"/>
            <a:ext cx="9144000" cy="100013"/>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endParaRPr lang="fr-CA" altLang="en-US"/>
          </a:p>
        </p:txBody>
      </p:sp>
      <p:sp>
        <p:nvSpPr>
          <p:cNvPr id="1029" name="Rectangle 28">
            <a:extLst>
              <a:ext uri="{FF2B5EF4-FFF2-40B4-BE49-F238E27FC236}">
                <a16:creationId xmlns:a16="http://schemas.microsoft.com/office/drawing/2014/main" id="{1967BA50-EF5A-42C3-9523-888A81DEE5B6}"/>
              </a:ext>
            </a:extLst>
          </p:cNvPr>
          <p:cNvSpPr>
            <a:spLocks noChangeArrowheads="1"/>
          </p:cNvSpPr>
          <p:nvPr/>
        </p:nvSpPr>
        <p:spPr bwMode="auto">
          <a:xfrm>
            <a:off x="0" y="622300"/>
            <a:ext cx="1635125" cy="1143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endParaRPr lang="fr-CA" altLang="en-US"/>
          </a:p>
        </p:txBody>
      </p:sp>
      <p:sp>
        <p:nvSpPr>
          <p:cNvPr id="1030" name="Rectangle 3">
            <a:extLst>
              <a:ext uri="{FF2B5EF4-FFF2-40B4-BE49-F238E27FC236}">
                <a16:creationId xmlns:a16="http://schemas.microsoft.com/office/drawing/2014/main" id="{2DE97F4B-1200-4991-8DBC-9F967F729692}"/>
              </a:ext>
            </a:extLst>
          </p:cNvPr>
          <p:cNvSpPr>
            <a:spLocks noGrp="1" noChangeArrowheads="1"/>
          </p:cNvSpPr>
          <p:nvPr>
            <p:ph type="body" idx="1"/>
          </p:nvPr>
        </p:nvSpPr>
        <p:spPr bwMode="auto">
          <a:xfrm>
            <a:off x="1828800" y="1981200"/>
            <a:ext cx="69024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24">
            <a:extLst>
              <a:ext uri="{FF2B5EF4-FFF2-40B4-BE49-F238E27FC236}">
                <a16:creationId xmlns:a16="http://schemas.microsoft.com/office/drawing/2014/main" id="{B39E65E8-0CB7-4AB8-8910-9DD33606F7D6}"/>
              </a:ext>
            </a:extLst>
          </p:cNvPr>
          <p:cNvSpPr>
            <a:spLocks noChangeArrowheads="1"/>
          </p:cNvSpPr>
          <p:nvPr/>
        </p:nvSpPr>
        <p:spPr bwMode="auto">
          <a:xfrm>
            <a:off x="0" y="6594475"/>
            <a:ext cx="9144000" cy="263525"/>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endParaRPr lang="fr-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xStyles>
    <p:titleStyle>
      <a:lvl1pPr algn="l" rtl="0" eaLnBrk="0" fontAlgn="base" hangingPunct="0">
        <a:spcBef>
          <a:spcPct val="0"/>
        </a:spcBef>
        <a:spcAft>
          <a:spcPct val="0"/>
        </a:spcAft>
        <a:defRPr sz="2800" b="1">
          <a:solidFill>
            <a:srgbClr val="CC6D1B"/>
          </a:solidFill>
          <a:latin typeface="+mj-lt"/>
          <a:ea typeface="+mj-ea"/>
          <a:cs typeface="+mj-cs"/>
        </a:defRPr>
      </a:lvl1pPr>
      <a:lvl2pPr algn="l" rtl="0" eaLnBrk="0" fontAlgn="base" hangingPunct="0">
        <a:spcBef>
          <a:spcPct val="0"/>
        </a:spcBef>
        <a:spcAft>
          <a:spcPct val="0"/>
        </a:spcAft>
        <a:defRPr sz="2800" b="1">
          <a:solidFill>
            <a:srgbClr val="CC6D1B"/>
          </a:solidFill>
          <a:latin typeface="Arial" charset="0"/>
        </a:defRPr>
      </a:lvl2pPr>
      <a:lvl3pPr algn="l" rtl="0" eaLnBrk="0" fontAlgn="base" hangingPunct="0">
        <a:spcBef>
          <a:spcPct val="0"/>
        </a:spcBef>
        <a:spcAft>
          <a:spcPct val="0"/>
        </a:spcAft>
        <a:defRPr sz="2800" b="1">
          <a:solidFill>
            <a:srgbClr val="CC6D1B"/>
          </a:solidFill>
          <a:latin typeface="Arial" charset="0"/>
        </a:defRPr>
      </a:lvl3pPr>
      <a:lvl4pPr algn="l" rtl="0" eaLnBrk="0" fontAlgn="base" hangingPunct="0">
        <a:spcBef>
          <a:spcPct val="0"/>
        </a:spcBef>
        <a:spcAft>
          <a:spcPct val="0"/>
        </a:spcAft>
        <a:defRPr sz="2800" b="1">
          <a:solidFill>
            <a:srgbClr val="CC6D1B"/>
          </a:solidFill>
          <a:latin typeface="Arial" charset="0"/>
        </a:defRPr>
      </a:lvl4pPr>
      <a:lvl5pPr algn="l" rtl="0" eaLnBrk="0" fontAlgn="base" hangingPunct="0">
        <a:spcBef>
          <a:spcPct val="0"/>
        </a:spcBef>
        <a:spcAft>
          <a:spcPct val="0"/>
        </a:spcAft>
        <a:defRPr sz="2800" b="1">
          <a:solidFill>
            <a:srgbClr val="CC6D1B"/>
          </a:solidFill>
          <a:latin typeface="Arial" charset="0"/>
        </a:defRPr>
      </a:lvl5pPr>
      <a:lvl6pPr marL="457200" algn="l" rtl="0" fontAlgn="base">
        <a:spcBef>
          <a:spcPct val="0"/>
        </a:spcBef>
        <a:spcAft>
          <a:spcPct val="0"/>
        </a:spcAft>
        <a:defRPr sz="2800" b="1">
          <a:solidFill>
            <a:srgbClr val="CC6D1B"/>
          </a:solidFill>
          <a:latin typeface="Arial" charset="0"/>
        </a:defRPr>
      </a:lvl6pPr>
      <a:lvl7pPr marL="914400" algn="l" rtl="0" fontAlgn="base">
        <a:spcBef>
          <a:spcPct val="0"/>
        </a:spcBef>
        <a:spcAft>
          <a:spcPct val="0"/>
        </a:spcAft>
        <a:defRPr sz="2800" b="1">
          <a:solidFill>
            <a:srgbClr val="CC6D1B"/>
          </a:solidFill>
          <a:latin typeface="Arial" charset="0"/>
        </a:defRPr>
      </a:lvl7pPr>
      <a:lvl8pPr marL="1371600" algn="l" rtl="0" fontAlgn="base">
        <a:spcBef>
          <a:spcPct val="0"/>
        </a:spcBef>
        <a:spcAft>
          <a:spcPct val="0"/>
        </a:spcAft>
        <a:defRPr sz="2800" b="1">
          <a:solidFill>
            <a:srgbClr val="CC6D1B"/>
          </a:solidFill>
          <a:latin typeface="Arial" charset="0"/>
        </a:defRPr>
      </a:lvl8pPr>
      <a:lvl9pPr marL="1828800" algn="l" rtl="0" fontAlgn="base">
        <a:spcBef>
          <a:spcPct val="0"/>
        </a:spcBef>
        <a:spcAft>
          <a:spcPct val="0"/>
        </a:spcAft>
        <a:defRPr sz="2800" b="1">
          <a:solidFill>
            <a:srgbClr val="CC6D1B"/>
          </a:solidFill>
          <a:latin typeface="Arial" charset="0"/>
        </a:defRPr>
      </a:lvl9pPr>
    </p:titleStyle>
    <p:bodyStyle>
      <a:lvl1pPr marL="169863" indent="-169863" algn="l" rtl="0" eaLnBrk="0" fontAlgn="base" hangingPunct="0">
        <a:spcBef>
          <a:spcPts val="1000"/>
        </a:spcBef>
        <a:spcAft>
          <a:spcPct val="0"/>
        </a:spcAft>
        <a:buChar char="·"/>
        <a:defRPr sz="2200">
          <a:solidFill>
            <a:schemeClr val="tx1"/>
          </a:solidFill>
          <a:latin typeface="+mn-lt"/>
          <a:ea typeface="+mn-ea"/>
          <a:cs typeface="+mn-cs"/>
        </a:defRPr>
      </a:lvl1pPr>
      <a:lvl2pPr marL="568325" indent="-169863" algn="l" rtl="0" eaLnBrk="0" fontAlgn="base" hangingPunct="0">
        <a:spcBef>
          <a:spcPct val="20000"/>
        </a:spcBef>
        <a:spcAft>
          <a:spcPct val="0"/>
        </a:spcAft>
        <a:buChar char="-"/>
        <a:defRPr sz="1900">
          <a:solidFill>
            <a:schemeClr val="tx1"/>
          </a:solidFill>
          <a:latin typeface="+mn-lt"/>
        </a:defRPr>
      </a:lvl2pPr>
      <a:lvl3pPr marL="852488" indent="-169863" algn="l" rtl="0" eaLnBrk="0" fontAlgn="base" hangingPunct="0">
        <a:spcBef>
          <a:spcPct val="20000"/>
        </a:spcBef>
        <a:spcAft>
          <a:spcPct val="0"/>
        </a:spcAft>
        <a:buChar char="›"/>
        <a:defRPr sz="1900">
          <a:solidFill>
            <a:schemeClr val="tx1"/>
          </a:solidFill>
          <a:latin typeface="+mn-lt"/>
        </a:defRPr>
      </a:lvl3pPr>
      <a:lvl4pPr marL="1146175" indent="-169863" algn="l" rtl="0" eaLnBrk="0" fontAlgn="base" hangingPunct="0">
        <a:spcBef>
          <a:spcPct val="20000"/>
        </a:spcBef>
        <a:spcAft>
          <a:spcPct val="0"/>
        </a:spcAft>
        <a:buChar char="·"/>
        <a:defRPr sz="1700">
          <a:solidFill>
            <a:schemeClr val="tx1"/>
          </a:solidFill>
          <a:latin typeface="+mn-lt"/>
        </a:defRPr>
      </a:lvl4pPr>
      <a:lvl5pPr marL="1430338" indent="-112713" algn="l" rtl="0" eaLnBrk="0" fontAlgn="base" hangingPunct="0">
        <a:spcBef>
          <a:spcPct val="20000"/>
        </a:spcBef>
        <a:spcAft>
          <a:spcPct val="0"/>
        </a:spcAft>
        <a:buChar char="-"/>
        <a:defRPr sz="1700">
          <a:solidFill>
            <a:schemeClr val="tx1"/>
          </a:solidFill>
          <a:latin typeface="+mn-lt"/>
        </a:defRPr>
      </a:lvl5pPr>
      <a:lvl6pPr marL="1887538" indent="-112713" algn="l" rtl="0" fontAlgn="base">
        <a:spcBef>
          <a:spcPct val="20000"/>
        </a:spcBef>
        <a:spcAft>
          <a:spcPct val="0"/>
        </a:spcAft>
        <a:buChar char="-"/>
        <a:defRPr sz="1700">
          <a:solidFill>
            <a:schemeClr val="tx1"/>
          </a:solidFill>
          <a:latin typeface="+mn-lt"/>
        </a:defRPr>
      </a:lvl6pPr>
      <a:lvl7pPr marL="2344738" indent="-112713" algn="l" rtl="0" fontAlgn="base">
        <a:spcBef>
          <a:spcPct val="20000"/>
        </a:spcBef>
        <a:spcAft>
          <a:spcPct val="0"/>
        </a:spcAft>
        <a:buChar char="-"/>
        <a:defRPr sz="1700">
          <a:solidFill>
            <a:schemeClr val="tx1"/>
          </a:solidFill>
          <a:latin typeface="+mn-lt"/>
        </a:defRPr>
      </a:lvl7pPr>
      <a:lvl8pPr marL="2801938" indent="-112713" algn="l" rtl="0" fontAlgn="base">
        <a:spcBef>
          <a:spcPct val="20000"/>
        </a:spcBef>
        <a:spcAft>
          <a:spcPct val="0"/>
        </a:spcAft>
        <a:buChar char="-"/>
        <a:defRPr sz="1700">
          <a:solidFill>
            <a:schemeClr val="tx1"/>
          </a:solidFill>
          <a:latin typeface="+mn-lt"/>
        </a:defRPr>
      </a:lvl8pPr>
      <a:lvl9pPr marL="3259138" indent="-112713" algn="l" rtl="0" fontAlgn="base">
        <a:spcBef>
          <a:spcPct val="20000"/>
        </a:spcBef>
        <a:spcAft>
          <a:spcPct val="0"/>
        </a:spcAft>
        <a:buChar char="-"/>
        <a:defRPr sz="17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a/imgres?q=excavation&amp;um=1&amp;hl=en&amp;sa=N&amp;rlz=1W1ADRA_enCA461&amp;biw=1280&amp;bih=796&amp;tbm=isch&amp;tbnid=95cTayDctvBz0M:&amp;imgrefurl=http://malcoconstruction.com/PhotoAlbums/album_1EXCAVATION/&amp;docid=6kBy8_ZfU8w8IM&amp;imgurl=http://malcoconstruction.com/PhotoAlbums/album_1EXCAVATION/excavator.jpg&amp;w=350&amp;h=307&amp;ei=2C3WT7i5E8Oa6QGt9NSoAw&amp;zoom=1&amp;iact=hc&amp;vpx=344&amp;vpy=484&amp;dur=5235&amp;hovh=210&amp;hovw=240&amp;tx=147&amp;ty=153&amp;sig=112717542291943328252&amp;page=1&amp;tbnh=127&amp;tbnw=145&amp;start=0&amp;ndsp=24&amp;ved=1t:429,r:19,s:0,i:197"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a/imgres?q=excavation&amp;um=1&amp;hl=en&amp;sa=N&amp;rlz=1W1ADRA_enCA461&amp;biw=1280&amp;bih=796&amp;tbm=isch&amp;tbnid=95cTayDctvBz0M:&amp;imgrefurl=http://malcoconstruction.com/PhotoAlbums/album_1EXCAVATION/&amp;docid=6kBy8_ZfU8w8IM&amp;imgurl=http://malcoconstruction.com/PhotoAlbums/album_1EXCAVATION/excavator.jpg&amp;w=350&amp;h=307&amp;ei=2C3WT7i5E8Oa6QGt9NSoAw&amp;zoom=1&amp;iact=hc&amp;vpx=344&amp;vpy=484&amp;dur=5235&amp;hovh=210&amp;hovw=240&amp;tx=147&amp;ty=153&amp;sig=112717542291943328252&amp;page=1&amp;tbnh=127&amp;tbnw=145&amp;start=0&amp;ndsp=24&amp;ved=1t:429,r:19,s:0,i:197"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google.ca/imgres?q=trenching+hazards&amp;start=177&amp;um=1&amp;hl=en&amp;rlz=1W1ADRA_enCA461&amp;biw=1280&amp;bih=796&amp;tbm=isch&amp;tbnid=js--rSgatiGvWM:&amp;imgrefurl=http://www.chicagoworkerscompensationattorneyblog.com/2011/10/&amp;docid=-F_LvnRENQVzoM&amp;imgurl=http://www.chicagoworkerscompensationattorneyblog.com/trench.jpg&amp;w=443&amp;h=380&amp;ei=VzLWT_GuCOTs6gH7n72LAw&amp;zoom=1&amp;iact=hc&amp;vpx=960&amp;vpy=89&amp;dur=3468&amp;hovh=208&amp;hovw=242&amp;tx=155&amp;ty=131&amp;sig=112717542291943328252&amp;page=7&amp;tbnh=158&amp;tbnw=182&amp;ndsp=31&amp;ved=1t:429,r:24,s:177,i:80"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google.ca/imgres?q=trenching+hazards&amp;start=177&amp;um=1&amp;hl=en&amp;rlz=1W1ADRA_enCA461&amp;biw=1280&amp;bih=796&amp;tbm=isch&amp;tbnid=js--rSgatiGvWM:&amp;imgrefurl=http://www.chicagoworkerscompensationattorneyblog.com/2011/10/&amp;docid=-F_LvnRENQVzoM&amp;imgurl=http://www.chicagoworkerscompensationattorneyblog.com/trench.jpg&amp;w=443&amp;h=380&amp;ei=VzLWT_GuCOTs6gH7n72LAw&amp;zoom=1&amp;iact=hc&amp;vpx=960&amp;vpy=89&amp;dur=3468&amp;hovh=208&amp;hovw=242&amp;tx=155&amp;ty=131&amp;sig=112717542291943328252&amp;page=7&amp;tbnh=158&amp;tbnw=182&amp;ndsp=31&amp;ved=1t:429,r:24,s:177,i:80"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7.xml.rels><?xml version="1.0" encoding="UTF-8" standalone="yes"?>
<Relationships xmlns="http://schemas.openxmlformats.org/package/2006/relationships"><Relationship Id="rId3" Type="http://schemas.openxmlformats.org/officeDocument/2006/relationships/hyperlink" Target="http://www.google.ca/imgres?q=trenching+hazards&amp;start=177&amp;um=1&amp;hl=en&amp;rlz=1W1ADRA_enCA461&amp;biw=1280&amp;bih=796&amp;tbm=isch&amp;tbnid=js--rSgatiGvWM:&amp;imgrefurl=http://www.chicagoworkerscompensationattorneyblog.com/2011/10/&amp;docid=-F_LvnRENQVzoM&amp;imgurl=http://www.chicagoworkerscompensationattorneyblog.com/trench.jpg&amp;w=443&amp;h=380&amp;ei=VzLWT_GuCOTs6gH7n72LAw&amp;zoom=1&amp;iact=hc&amp;vpx=960&amp;vpy=89&amp;dur=3468&amp;hovh=208&amp;hovw=242&amp;tx=155&amp;ty=131&amp;sig=112717542291943328252&amp;page=7&amp;tbnh=158&amp;tbnw=182&amp;ndsp=31&amp;ved=1t:429,r:24,s:177,i:80"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8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imgres?q=legal&amp;hl=en&amp;rlz=1W1ADRA_enCA461&amp;biw=1272&amp;bih=708&amp;tbm=isch&amp;tbnid=sRTc-oom-TUf_M:&amp;imgrefurl=http://www.alargan.com/v3/CorporateStructure/Legal.aspx&amp;docid=nNErQewxQgkYqM&amp;imgurl=http://www.alargan.com/v3/Portals/0/PICs/dreamstime_scale_cartoon_9921102_std.jpg&amp;w=1024&amp;h=923&amp;ei=LCfWT8OCJMmX6QGXqMCDAw&amp;zoom=1&amp;iact=hc&amp;vpx=813&amp;vpy=181&amp;dur=313&amp;hovh=213&amp;hovw=236&amp;tx=139&amp;ty=132&amp;sig=112717542291943328252&amp;page=1&amp;tbnh=148&amp;tbnw=169&amp;start=0&amp;ndsp=18&amp;ved=1t:429,r:4,s:0,i:14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8" name="Group 13">
            <a:extLst>
              <a:ext uri="{FF2B5EF4-FFF2-40B4-BE49-F238E27FC236}">
                <a16:creationId xmlns:a16="http://schemas.microsoft.com/office/drawing/2014/main" id="{93344166-1BC1-4D44-815A-F5297881D8A0}"/>
              </a:ext>
            </a:extLst>
          </p:cNvPr>
          <p:cNvGrpSpPr>
            <a:grpSpLocks/>
          </p:cNvGrpSpPr>
          <p:nvPr/>
        </p:nvGrpSpPr>
        <p:grpSpPr bwMode="auto">
          <a:xfrm>
            <a:off x="0" y="1905000"/>
            <a:ext cx="9144000" cy="4249738"/>
            <a:chOff x="0" y="0"/>
            <a:chExt cx="9144000" cy="4248913"/>
          </a:xfrm>
        </p:grpSpPr>
        <p:pic>
          <p:nvPicPr>
            <p:cNvPr id="4103" name="Picture 9">
              <a:extLst>
                <a:ext uri="{FF2B5EF4-FFF2-40B4-BE49-F238E27FC236}">
                  <a16:creationId xmlns:a16="http://schemas.microsoft.com/office/drawing/2014/main" id="{A0C9AC59-135C-402E-B92A-B7F61DD080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1376" y="0"/>
              <a:ext cx="4364736" cy="424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a:extLst>
                <a:ext uri="{FF2B5EF4-FFF2-40B4-BE49-F238E27FC236}">
                  <a16:creationId xmlns:a16="http://schemas.microsoft.com/office/drawing/2014/main" id="{BD0A00E9-42EA-43B7-B447-D1183A2085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926080" cy="424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a:extLst>
                <a:ext uri="{FF2B5EF4-FFF2-40B4-BE49-F238E27FC236}">
                  <a16:creationId xmlns:a16="http://schemas.microsoft.com/office/drawing/2014/main" id="{970AC653-7CB3-4642-9D23-7F82D62425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240" y="0"/>
              <a:ext cx="1889760" cy="424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ext Box 60">
            <a:extLst>
              <a:ext uri="{FF2B5EF4-FFF2-40B4-BE49-F238E27FC236}">
                <a16:creationId xmlns:a16="http://schemas.microsoft.com/office/drawing/2014/main" id="{0B1CCE47-3FBA-4E2A-AEA6-B8B326948D93}"/>
              </a:ext>
            </a:extLst>
          </p:cNvPr>
          <p:cNvSpPr txBox="1">
            <a:spLocks noChangeArrowheads="1"/>
          </p:cNvSpPr>
          <p:nvPr/>
        </p:nvSpPr>
        <p:spPr bwMode="auto">
          <a:xfrm>
            <a:off x="3276600" y="3230563"/>
            <a:ext cx="3810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spcBef>
                <a:spcPct val="50000"/>
              </a:spcBef>
              <a:buFontTx/>
              <a:buNone/>
            </a:pPr>
            <a:r>
              <a:rPr lang="en-US" altLang="en-US" sz="3000" b="1"/>
              <a:t>Excavation &amp; Trenching</a:t>
            </a:r>
            <a:endParaRPr lang="en-US" altLang="en-US" sz="3000"/>
          </a:p>
        </p:txBody>
      </p:sp>
      <p:sp>
        <p:nvSpPr>
          <p:cNvPr id="4100" name="Rectangle 61">
            <a:extLst>
              <a:ext uri="{FF2B5EF4-FFF2-40B4-BE49-F238E27FC236}">
                <a16:creationId xmlns:a16="http://schemas.microsoft.com/office/drawing/2014/main" id="{6EE1302B-21E4-4FCC-91EE-EA2BB8B6703F}"/>
              </a:ext>
            </a:extLst>
          </p:cNvPr>
          <p:cNvSpPr>
            <a:spLocks noChangeArrowheads="1"/>
          </p:cNvSpPr>
          <p:nvPr/>
        </p:nvSpPr>
        <p:spPr bwMode="auto">
          <a:xfrm>
            <a:off x="3319463" y="4572000"/>
            <a:ext cx="3689350" cy="1143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eaLnBrk="1" hangingPunct="1">
              <a:buFontTx/>
              <a:buNone/>
            </a:pPr>
            <a:r>
              <a:rPr lang="en-US" altLang="en-US" sz="1600" b="1">
                <a:solidFill>
                  <a:schemeClr val="bg1"/>
                </a:solidFill>
              </a:rPr>
              <a:t>Presented by</a:t>
            </a:r>
          </a:p>
          <a:p>
            <a:pPr eaLnBrk="1" hangingPunct="1">
              <a:buFontTx/>
              <a:buNone/>
            </a:pPr>
            <a:r>
              <a:rPr lang="en-US" altLang="en-US" sz="1600" b="1">
                <a:solidFill>
                  <a:schemeClr val="bg1"/>
                </a:solidFill>
              </a:rPr>
              <a:t>Name</a:t>
            </a:r>
            <a:br>
              <a:rPr lang="en-US" altLang="en-US" sz="1600" b="1">
                <a:solidFill>
                  <a:schemeClr val="bg1"/>
                </a:solidFill>
              </a:rPr>
            </a:br>
            <a:r>
              <a:rPr lang="en-US" altLang="en-US" sz="1600" b="1">
                <a:solidFill>
                  <a:schemeClr val="bg1"/>
                </a:solidFill>
              </a:rPr>
              <a:t>Title</a:t>
            </a:r>
            <a:br>
              <a:rPr lang="en-US" altLang="en-US" sz="1600" b="1">
                <a:solidFill>
                  <a:schemeClr val="bg1"/>
                </a:solidFill>
              </a:rPr>
            </a:br>
            <a:r>
              <a:rPr lang="en-US" altLang="en-US" sz="1600" b="1">
                <a:solidFill>
                  <a:schemeClr val="bg1"/>
                </a:solidFill>
              </a:rPr>
              <a:t>Date</a:t>
            </a:r>
          </a:p>
        </p:txBody>
      </p:sp>
      <p:sp>
        <p:nvSpPr>
          <p:cNvPr id="4101" name="Rectangle 63">
            <a:extLst>
              <a:ext uri="{FF2B5EF4-FFF2-40B4-BE49-F238E27FC236}">
                <a16:creationId xmlns:a16="http://schemas.microsoft.com/office/drawing/2014/main" id="{939C0313-E958-402F-A7F9-B0DCA86BD0D9}"/>
              </a:ext>
            </a:extLst>
          </p:cNvPr>
          <p:cNvSpPr>
            <a:spLocks noChangeArrowheads="1"/>
          </p:cNvSpPr>
          <p:nvPr/>
        </p:nvSpPr>
        <p:spPr bwMode="auto">
          <a:xfrm>
            <a:off x="0" y="6594475"/>
            <a:ext cx="9144000" cy="263525"/>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0"/>
              </a:spcBef>
              <a:buFontTx/>
              <a:buNone/>
            </a:pPr>
            <a:endParaRPr lang="fr-CA" altLang="en-US" sz="2400">
              <a:latin typeface="Times" panose="02020603050405020304" pitchFamily="18" charset="0"/>
            </a:endParaRPr>
          </a:p>
        </p:txBody>
      </p:sp>
      <p:sp>
        <p:nvSpPr>
          <p:cNvPr id="4102" name="Rectangle 64">
            <a:extLst>
              <a:ext uri="{FF2B5EF4-FFF2-40B4-BE49-F238E27FC236}">
                <a16:creationId xmlns:a16="http://schemas.microsoft.com/office/drawing/2014/main" id="{F155BF4D-256C-4AA0-B59E-A6E3BE552EEF}"/>
              </a:ext>
            </a:extLst>
          </p:cNvPr>
          <p:cNvSpPr>
            <a:spLocks noChangeArrowheads="1"/>
          </p:cNvSpPr>
          <p:nvPr/>
        </p:nvSpPr>
        <p:spPr bwMode="auto">
          <a:xfrm>
            <a:off x="0" y="1511300"/>
            <a:ext cx="9144000" cy="100013"/>
          </a:xfrm>
          <a:prstGeom prst="rect">
            <a:avLst/>
          </a:prstGeom>
          <a:solidFill>
            <a:srgbClr val="0C2E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0"/>
              </a:spcBef>
              <a:buFontTx/>
              <a:buNone/>
            </a:pPr>
            <a:endParaRPr lang="fr-CA" altLang="en-US" sz="2400">
              <a:latin typeface="Times" panose="02020603050405020304" pitchFamily="18" charset="0"/>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2C49C53-7AC8-4203-8343-9357435EA5D2}"/>
              </a:ext>
            </a:extLst>
          </p:cNvPr>
          <p:cNvSpPr>
            <a:spLocks noGrp="1" noChangeArrowheads="1"/>
          </p:cNvSpPr>
          <p:nvPr>
            <p:ph type="title"/>
          </p:nvPr>
        </p:nvSpPr>
        <p:spPr/>
        <p:txBody>
          <a:bodyPr/>
          <a:lstStyle/>
          <a:p>
            <a:pPr eaLnBrk="1" hangingPunct="1"/>
            <a:r>
              <a:rPr lang="en-US" altLang="en-US" sz="3000"/>
              <a:t>Introduction</a:t>
            </a:r>
          </a:p>
        </p:txBody>
      </p:sp>
      <p:sp>
        <p:nvSpPr>
          <p:cNvPr id="21507" name="Rectangle 3">
            <a:extLst>
              <a:ext uri="{FF2B5EF4-FFF2-40B4-BE49-F238E27FC236}">
                <a16:creationId xmlns:a16="http://schemas.microsoft.com/office/drawing/2014/main" id="{4EAEFBAF-5B83-409D-A399-47A0CCF16000}"/>
              </a:ext>
            </a:extLst>
          </p:cNvPr>
          <p:cNvSpPr>
            <a:spLocks noGrp="1" noChangeArrowheads="1"/>
          </p:cNvSpPr>
          <p:nvPr>
            <p:ph type="body" idx="1"/>
          </p:nvPr>
        </p:nvSpPr>
        <p:spPr>
          <a:xfrm>
            <a:off x="152400" y="1676400"/>
            <a:ext cx="8763000" cy="4724400"/>
          </a:xfrm>
        </p:spPr>
        <p:txBody>
          <a:bodyPr/>
          <a:lstStyle/>
          <a:p>
            <a:pPr marL="609600" indent="-609600" eaLnBrk="1" hangingPunct="1">
              <a:lnSpc>
                <a:spcPct val="150000"/>
              </a:lnSpc>
              <a:buFontTx/>
              <a:buNone/>
            </a:pPr>
            <a:r>
              <a:rPr lang="en-US" altLang="en-US" sz="2800" b="1" u="sng"/>
              <a:t>Acts and Regulations</a:t>
            </a:r>
          </a:p>
          <a:p>
            <a:pPr marL="609600" indent="-609600" eaLnBrk="1" hangingPunct="1">
              <a:buFontTx/>
              <a:buNone/>
            </a:pPr>
            <a:r>
              <a:rPr lang="en-US" altLang="en-US" sz="2800" b="1"/>
              <a:t>Ch O-0.2 </a:t>
            </a:r>
            <a:r>
              <a:rPr lang="en-US" altLang="en-US" sz="2800" b="1" i="1"/>
              <a:t>Occupational Health &amp; Safety Act</a:t>
            </a:r>
          </a:p>
          <a:p>
            <a:pPr marL="990600" lvl="1" indent="-533400" eaLnBrk="1" hangingPunct="1">
              <a:lnSpc>
                <a:spcPct val="150000"/>
              </a:lnSpc>
            </a:pPr>
            <a:r>
              <a:rPr lang="en-US" altLang="en-US" sz="2800" b="1"/>
              <a:t>Duties of employers and employees</a:t>
            </a:r>
          </a:p>
          <a:p>
            <a:pPr marL="990600" lvl="1" indent="-533400" eaLnBrk="1" hangingPunct="1">
              <a:lnSpc>
                <a:spcPct val="150000"/>
              </a:lnSpc>
            </a:pPr>
            <a:r>
              <a:rPr lang="en-US" altLang="en-US" sz="2800" b="1"/>
              <a:t>Employees 3 basic rights</a:t>
            </a:r>
          </a:p>
          <a:p>
            <a:pPr marL="1371600" lvl="2" indent="-457200" eaLnBrk="1" hangingPunct="1"/>
            <a:r>
              <a:rPr lang="en-US" altLang="en-US" sz="2800" b="1"/>
              <a:t>Right to know </a:t>
            </a:r>
          </a:p>
          <a:p>
            <a:pPr marL="1371600" lvl="2" indent="-457200" eaLnBrk="1" hangingPunct="1"/>
            <a:r>
              <a:rPr lang="en-US" altLang="en-US" sz="2800" b="1"/>
              <a:t>Right to participate </a:t>
            </a:r>
          </a:p>
          <a:p>
            <a:pPr marL="1371600" lvl="2" indent="-457200" eaLnBrk="1" hangingPunct="1"/>
            <a:r>
              <a:rPr lang="en-US" altLang="en-US" sz="2800" b="1"/>
              <a:t>Right to refuse</a:t>
            </a:r>
          </a:p>
        </p:txBody>
      </p:sp>
      <p:pic>
        <p:nvPicPr>
          <p:cNvPr id="21508" name="Picture 4">
            <a:hlinkClick r:id="rId3"/>
            <a:extLst>
              <a:ext uri="{FF2B5EF4-FFF2-40B4-BE49-F238E27FC236}">
                <a16:creationId xmlns:a16="http://schemas.microsoft.com/office/drawing/2014/main" id="{C6020A27-A5C4-4026-94E8-2BF1D046F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CB44011-7B8A-4E5D-9A2C-336FCC4CADB6}"/>
              </a:ext>
            </a:extLst>
          </p:cNvPr>
          <p:cNvSpPr>
            <a:spLocks noGrp="1" noChangeArrowheads="1"/>
          </p:cNvSpPr>
          <p:nvPr>
            <p:ph type="title"/>
          </p:nvPr>
        </p:nvSpPr>
        <p:spPr/>
        <p:txBody>
          <a:bodyPr/>
          <a:lstStyle/>
          <a:p>
            <a:pPr eaLnBrk="1" hangingPunct="1"/>
            <a:r>
              <a:rPr lang="en-US" altLang="en-US" sz="3000"/>
              <a:t>Introduction</a:t>
            </a:r>
          </a:p>
        </p:txBody>
      </p:sp>
      <p:sp>
        <p:nvSpPr>
          <p:cNvPr id="23555" name="Rectangle 3">
            <a:extLst>
              <a:ext uri="{FF2B5EF4-FFF2-40B4-BE49-F238E27FC236}">
                <a16:creationId xmlns:a16="http://schemas.microsoft.com/office/drawing/2014/main" id="{D95BB78A-6E70-4B11-8D8D-F68AF7B8F030}"/>
              </a:ext>
            </a:extLst>
          </p:cNvPr>
          <p:cNvSpPr>
            <a:spLocks noGrp="1" noChangeArrowheads="1"/>
          </p:cNvSpPr>
          <p:nvPr>
            <p:ph type="body" idx="1"/>
          </p:nvPr>
        </p:nvSpPr>
        <p:spPr>
          <a:xfrm>
            <a:off x="0" y="1676400"/>
            <a:ext cx="8686800" cy="4495800"/>
          </a:xfrm>
        </p:spPr>
        <p:txBody>
          <a:bodyPr/>
          <a:lstStyle/>
          <a:p>
            <a:pPr marL="609600" indent="-609600" eaLnBrk="1" hangingPunct="1">
              <a:lnSpc>
                <a:spcPct val="150000"/>
              </a:lnSpc>
              <a:buFontTx/>
              <a:buNone/>
            </a:pPr>
            <a:r>
              <a:rPr lang="en-US" altLang="en-US" b="1"/>
              <a:t>      </a:t>
            </a:r>
            <a:r>
              <a:rPr lang="en-US" altLang="en-US" sz="2800" b="1" u="sng"/>
              <a:t>Acts and Regulations</a:t>
            </a:r>
          </a:p>
          <a:p>
            <a:pPr marL="609600" indent="-609600" eaLnBrk="1" hangingPunct="1">
              <a:lnSpc>
                <a:spcPct val="150000"/>
              </a:lnSpc>
              <a:buFontTx/>
              <a:buNone/>
            </a:pPr>
            <a:r>
              <a:rPr lang="en-US" altLang="en-US" sz="2800" b="1"/>
              <a:t>      Ch W-14 </a:t>
            </a:r>
            <a:r>
              <a:rPr lang="en-US" altLang="en-US" sz="2800" b="1" i="1"/>
              <a:t>Workplace Health, Safety and Compensation Commission Act </a:t>
            </a:r>
            <a:r>
              <a:rPr lang="en-US" altLang="en-US" sz="2800" b="1"/>
              <a:t>allows WorkSafeNB to </a:t>
            </a:r>
            <a:r>
              <a:rPr lang="en-US" altLang="en-US" sz="2800" b="1">
                <a:cs typeface="Arial" panose="020B0604020202020204" pitchFamily="34" charset="0"/>
              </a:rPr>
              <a:t>oversee the implementation and application of all three acts and their regulations</a:t>
            </a:r>
            <a:endParaRPr lang="en-US" altLang="en-US" sz="2800" b="1"/>
          </a:p>
        </p:txBody>
      </p:sp>
      <p:pic>
        <p:nvPicPr>
          <p:cNvPr id="23556" name="Picture 4">
            <a:hlinkClick r:id="rId3"/>
            <a:extLst>
              <a:ext uri="{FF2B5EF4-FFF2-40B4-BE49-F238E27FC236}">
                <a16:creationId xmlns:a16="http://schemas.microsoft.com/office/drawing/2014/main" id="{9FB835E5-99FE-4F74-984B-E393CB864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7C2A38E-6C23-43EA-B0D9-BDF364CB26AE}"/>
              </a:ext>
            </a:extLst>
          </p:cNvPr>
          <p:cNvSpPr>
            <a:spLocks noGrp="1" noChangeArrowheads="1"/>
          </p:cNvSpPr>
          <p:nvPr>
            <p:ph type="title"/>
          </p:nvPr>
        </p:nvSpPr>
        <p:spPr/>
        <p:txBody>
          <a:bodyPr/>
          <a:lstStyle/>
          <a:p>
            <a:pPr eaLnBrk="1" hangingPunct="1"/>
            <a:r>
              <a:rPr lang="en-US" altLang="en-US" sz="3000"/>
              <a:t>Occupational Health &amp; Safety Act </a:t>
            </a:r>
            <a:br>
              <a:rPr lang="en-US" altLang="en-US" sz="3000"/>
            </a:br>
            <a:r>
              <a:rPr lang="en-US" altLang="en-US" sz="3000"/>
              <a:t>Ch O-0.2</a:t>
            </a:r>
          </a:p>
        </p:txBody>
      </p:sp>
      <p:sp>
        <p:nvSpPr>
          <p:cNvPr id="25603" name="Rectangle 3">
            <a:extLst>
              <a:ext uri="{FF2B5EF4-FFF2-40B4-BE49-F238E27FC236}">
                <a16:creationId xmlns:a16="http://schemas.microsoft.com/office/drawing/2014/main" id="{746F447A-2C65-4DAD-B7EC-00824F60ADB8}"/>
              </a:ext>
            </a:extLst>
          </p:cNvPr>
          <p:cNvSpPr>
            <a:spLocks noGrp="1" noChangeArrowheads="1"/>
          </p:cNvSpPr>
          <p:nvPr>
            <p:ph type="body" idx="1"/>
          </p:nvPr>
        </p:nvSpPr>
        <p:spPr>
          <a:xfrm>
            <a:off x="228600" y="1828800"/>
            <a:ext cx="8763000" cy="4195763"/>
          </a:xfrm>
        </p:spPr>
        <p:txBody>
          <a:bodyPr/>
          <a:lstStyle/>
          <a:p>
            <a:pPr marL="609600" indent="-609600" eaLnBrk="1" hangingPunct="1">
              <a:lnSpc>
                <a:spcPct val="150000"/>
              </a:lnSpc>
              <a:buFontTx/>
              <a:buNone/>
            </a:pPr>
            <a:r>
              <a:rPr lang="en-US" altLang="en-US" sz="2800" b="1">
                <a:cs typeface="Times New Roman" panose="02020603050405020304" pitchFamily="18" charset="0"/>
              </a:rPr>
              <a:t>“Employee" means</a:t>
            </a:r>
          </a:p>
          <a:p>
            <a:pPr marL="990600" lvl="1" indent="-533400" eaLnBrk="1" hangingPunct="1">
              <a:lnSpc>
                <a:spcPct val="150000"/>
              </a:lnSpc>
            </a:pPr>
            <a:r>
              <a:rPr lang="en-US" altLang="en-US" sz="2800" b="1">
                <a:cs typeface="Times New Roman" panose="02020603050405020304" pitchFamily="18" charset="0"/>
              </a:rPr>
              <a:t>a person employed at or in a place of employment, or</a:t>
            </a:r>
          </a:p>
          <a:p>
            <a:pPr marL="990600" lvl="1" indent="-533400" eaLnBrk="1" hangingPunct="1">
              <a:lnSpc>
                <a:spcPct val="150000"/>
              </a:lnSpc>
            </a:pPr>
            <a:r>
              <a:rPr lang="en-US" altLang="en-US" sz="2800" b="1">
                <a:cs typeface="Times New Roman" panose="02020603050405020304" pitchFamily="18" charset="0"/>
              </a:rPr>
              <a:t>a person at or in a place of employment for any purpose in connection therewith,</a:t>
            </a:r>
            <a:endParaRPr lang="en-US" altLang="en-US" sz="2800">
              <a:solidFill>
                <a:srgbClr val="FFFF00"/>
              </a:solidFill>
            </a:endParaRPr>
          </a:p>
        </p:txBody>
      </p:sp>
      <p:pic>
        <p:nvPicPr>
          <p:cNvPr id="25604" name="Picture 4">
            <a:hlinkClick r:id="rId3"/>
            <a:extLst>
              <a:ext uri="{FF2B5EF4-FFF2-40B4-BE49-F238E27FC236}">
                <a16:creationId xmlns:a16="http://schemas.microsoft.com/office/drawing/2014/main" id="{B098F465-0BF5-4570-AD6F-9A63E5DAD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6B4A729-468D-4EAB-830C-AFAC88C8C286}"/>
              </a:ext>
            </a:extLst>
          </p:cNvPr>
          <p:cNvSpPr>
            <a:spLocks noGrp="1" noChangeArrowheads="1"/>
          </p:cNvSpPr>
          <p:nvPr>
            <p:ph type="title"/>
          </p:nvPr>
        </p:nvSpPr>
        <p:spPr/>
        <p:txBody>
          <a:bodyPr/>
          <a:lstStyle/>
          <a:p>
            <a:pPr eaLnBrk="1" hangingPunct="1"/>
            <a:r>
              <a:rPr lang="en-US" altLang="en-US" sz="3000"/>
              <a:t>Occupational Health&amp; Safety Act </a:t>
            </a:r>
            <a:br>
              <a:rPr lang="en-US" altLang="en-US" sz="3000"/>
            </a:br>
            <a:r>
              <a:rPr lang="en-US" altLang="en-US" sz="3000"/>
              <a:t>Ch O-0.2</a:t>
            </a:r>
          </a:p>
        </p:txBody>
      </p:sp>
      <p:sp>
        <p:nvSpPr>
          <p:cNvPr id="27651" name="Rectangle 3">
            <a:extLst>
              <a:ext uri="{FF2B5EF4-FFF2-40B4-BE49-F238E27FC236}">
                <a16:creationId xmlns:a16="http://schemas.microsoft.com/office/drawing/2014/main" id="{920F7921-8DD8-4EEB-8656-8491D078B227}"/>
              </a:ext>
            </a:extLst>
          </p:cNvPr>
          <p:cNvSpPr>
            <a:spLocks noGrp="1" noChangeArrowheads="1"/>
          </p:cNvSpPr>
          <p:nvPr>
            <p:ph type="body" idx="1"/>
          </p:nvPr>
        </p:nvSpPr>
        <p:spPr>
          <a:xfrm>
            <a:off x="0" y="1828800"/>
            <a:ext cx="8991600" cy="4419600"/>
          </a:xfrm>
        </p:spPr>
        <p:txBody>
          <a:bodyPr/>
          <a:lstStyle/>
          <a:p>
            <a:pPr marL="609600" indent="-609600" algn="just" eaLnBrk="1" hangingPunct="1">
              <a:lnSpc>
                <a:spcPct val="150000"/>
              </a:lnSpc>
              <a:buFontTx/>
              <a:buNone/>
            </a:pPr>
            <a:r>
              <a:rPr lang="en-US" altLang="en-US" sz="2600" b="1">
                <a:cs typeface="Times New Roman" panose="02020603050405020304" pitchFamily="18" charset="0"/>
              </a:rPr>
              <a:t>“Employer" means</a:t>
            </a:r>
          </a:p>
          <a:p>
            <a:pPr marL="990600" lvl="1" indent="-533400" algn="just" eaLnBrk="1" hangingPunct="1">
              <a:lnSpc>
                <a:spcPct val="150000"/>
              </a:lnSpc>
            </a:pPr>
            <a:r>
              <a:rPr lang="en-US" altLang="en-US" sz="2600" b="1">
                <a:cs typeface="Times New Roman" panose="02020603050405020304" pitchFamily="18" charset="0"/>
              </a:rPr>
              <a:t>A person who employs one or more employees,</a:t>
            </a:r>
          </a:p>
          <a:p>
            <a:pPr marL="990600" lvl="1" indent="-533400" algn="just" eaLnBrk="1" hangingPunct="1">
              <a:lnSpc>
                <a:spcPct val="150000"/>
              </a:lnSpc>
            </a:pPr>
            <a:r>
              <a:rPr lang="en-US" altLang="en-US" sz="2600" b="1">
                <a:cs typeface="Times New Roman" panose="02020603050405020304" pitchFamily="18" charset="0"/>
              </a:rPr>
              <a:t>A manager, superintendent, supervisor, overseer or any person having authority over an employee at a place of employment,</a:t>
            </a:r>
          </a:p>
          <a:p>
            <a:pPr marL="990600" lvl="1" indent="-533400" algn="just" eaLnBrk="1" hangingPunct="1">
              <a:lnSpc>
                <a:spcPct val="150000"/>
              </a:lnSpc>
            </a:pPr>
            <a:r>
              <a:rPr lang="en-US" altLang="en-US" sz="2600" b="1">
                <a:cs typeface="Times New Roman" panose="02020603050405020304" pitchFamily="18" charset="0"/>
              </a:rPr>
              <a:t>An agent of the above two</a:t>
            </a:r>
          </a:p>
        </p:txBody>
      </p:sp>
      <p:pic>
        <p:nvPicPr>
          <p:cNvPr id="27652" name="Picture 4">
            <a:hlinkClick r:id="rId3"/>
            <a:extLst>
              <a:ext uri="{FF2B5EF4-FFF2-40B4-BE49-F238E27FC236}">
                <a16:creationId xmlns:a16="http://schemas.microsoft.com/office/drawing/2014/main" id="{E633DA2C-5478-47B1-930F-B8D2983FD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63BD93E-D42C-45D7-9FB1-BF0FAFEC58DB}"/>
              </a:ext>
            </a:extLst>
          </p:cNvPr>
          <p:cNvSpPr>
            <a:spLocks noGrp="1" noChangeArrowheads="1"/>
          </p:cNvSpPr>
          <p:nvPr>
            <p:ph type="title"/>
          </p:nvPr>
        </p:nvSpPr>
        <p:spPr/>
        <p:txBody>
          <a:bodyPr/>
          <a:lstStyle/>
          <a:p>
            <a:pPr eaLnBrk="1" hangingPunct="1"/>
            <a:r>
              <a:rPr lang="en-US" altLang="en-US" sz="3000"/>
              <a:t>Occupational Health &amp; Safety Act </a:t>
            </a:r>
            <a:br>
              <a:rPr lang="en-US" altLang="en-US" sz="3000"/>
            </a:br>
            <a:r>
              <a:rPr lang="en-US" altLang="en-US" sz="3000"/>
              <a:t>Ch O-0.2</a:t>
            </a:r>
          </a:p>
        </p:txBody>
      </p:sp>
      <p:sp>
        <p:nvSpPr>
          <p:cNvPr id="29699" name="Rectangle 3">
            <a:extLst>
              <a:ext uri="{FF2B5EF4-FFF2-40B4-BE49-F238E27FC236}">
                <a16:creationId xmlns:a16="http://schemas.microsoft.com/office/drawing/2014/main" id="{2398A798-A794-42A5-A13D-D8984115909D}"/>
              </a:ext>
            </a:extLst>
          </p:cNvPr>
          <p:cNvSpPr>
            <a:spLocks noGrp="1" noChangeArrowheads="1"/>
          </p:cNvSpPr>
          <p:nvPr>
            <p:ph type="body" idx="1"/>
          </p:nvPr>
        </p:nvSpPr>
        <p:spPr>
          <a:xfrm>
            <a:off x="304800" y="1905000"/>
            <a:ext cx="8458200" cy="4195763"/>
          </a:xfrm>
        </p:spPr>
        <p:txBody>
          <a:bodyPr/>
          <a:lstStyle/>
          <a:p>
            <a:pPr marL="609600" indent="-609600" algn="just" eaLnBrk="1" hangingPunct="1">
              <a:lnSpc>
                <a:spcPct val="150000"/>
              </a:lnSpc>
              <a:buFontTx/>
              <a:buNone/>
            </a:pPr>
            <a:r>
              <a:rPr lang="en-US" altLang="en-US" sz="2800" b="1">
                <a:cs typeface="Times New Roman" panose="02020603050405020304" pitchFamily="18" charset="0"/>
              </a:rPr>
              <a:t>Every employer shall (Section 9)</a:t>
            </a:r>
          </a:p>
          <a:p>
            <a:pPr marL="609600" indent="-609600" algn="just" eaLnBrk="1" hangingPunct="1">
              <a:buFontTx/>
              <a:buChar char="•"/>
            </a:pPr>
            <a:r>
              <a:rPr lang="en-US" altLang="en-US" sz="2800" b="1">
                <a:cs typeface="Times New Roman" panose="02020603050405020304" pitchFamily="18" charset="0"/>
              </a:rPr>
              <a:t>take every reasonable precaution to ensure the health and safety of his employees;</a:t>
            </a:r>
          </a:p>
          <a:p>
            <a:pPr marL="609600" indent="-609600" algn="just" eaLnBrk="1" hangingPunct="1">
              <a:buFontTx/>
              <a:buChar char="•"/>
            </a:pPr>
            <a:r>
              <a:rPr lang="en-US" altLang="en-US" sz="2800" b="1">
                <a:cs typeface="Times New Roman" panose="02020603050405020304" pitchFamily="18" charset="0"/>
              </a:rPr>
              <a:t>comply with this Act, the regulations</a:t>
            </a:r>
            <a:r>
              <a:rPr lang="en-US" altLang="en-US" sz="2800" b="1">
                <a:latin typeface="Arial Narrow" panose="020B0606020202030204" pitchFamily="34" charset="0"/>
                <a:cs typeface="Times New Roman" panose="02020603050405020304" pitchFamily="18" charset="0"/>
              </a:rPr>
              <a:t>…</a:t>
            </a:r>
            <a:endParaRPr lang="en-US" altLang="en-US" sz="2800" b="1">
              <a:cs typeface="Times New Roman" panose="02020603050405020304" pitchFamily="18" charset="0"/>
            </a:endParaRPr>
          </a:p>
          <a:p>
            <a:pPr marL="609600" indent="-609600" algn="just" eaLnBrk="1" hangingPunct="1">
              <a:buFontTx/>
              <a:buChar char="•"/>
            </a:pPr>
            <a:r>
              <a:rPr lang="en-US" altLang="en-US" sz="2800" b="1">
                <a:cs typeface="Times New Roman" panose="02020603050405020304" pitchFamily="18" charset="0"/>
              </a:rPr>
              <a:t>ensure that his employees comply with this Act, the regulations</a:t>
            </a:r>
            <a:r>
              <a:rPr lang="en-US" altLang="en-US" sz="2800" b="1">
                <a:latin typeface="Arial Narrow" panose="020B0606020202030204" pitchFamily="34" charset="0"/>
                <a:cs typeface="Times New Roman" panose="02020603050405020304" pitchFamily="18" charset="0"/>
              </a:rPr>
              <a:t>…</a:t>
            </a:r>
            <a:endParaRPr lang="en-US" altLang="en-US" sz="2800" b="1">
              <a:cs typeface="Times New Roman" panose="02020603050405020304" pitchFamily="18" charset="0"/>
            </a:endParaRPr>
          </a:p>
        </p:txBody>
      </p:sp>
      <p:pic>
        <p:nvPicPr>
          <p:cNvPr id="29700" name="Picture 4">
            <a:extLst>
              <a:ext uri="{FF2B5EF4-FFF2-40B4-BE49-F238E27FC236}">
                <a16:creationId xmlns:a16="http://schemas.microsoft.com/office/drawing/2014/main" id="{151D8AF2-195E-4AAF-A1F3-A01EE4D7D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2F4ACE4-F664-4413-9F54-4BBB4E8A4107}"/>
              </a:ext>
            </a:extLst>
          </p:cNvPr>
          <p:cNvSpPr>
            <a:spLocks noGrp="1" noChangeArrowheads="1"/>
          </p:cNvSpPr>
          <p:nvPr>
            <p:ph type="title"/>
          </p:nvPr>
        </p:nvSpPr>
        <p:spPr/>
        <p:txBody>
          <a:bodyPr/>
          <a:lstStyle/>
          <a:p>
            <a:pPr eaLnBrk="1" hangingPunct="1"/>
            <a:r>
              <a:rPr lang="en-US" altLang="en-US" sz="3000"/>
              <a:t>Occupational Health &amp; Safety Act </a:t>
            </a:r>
            <a:br>
              <a:rPr lang="en-US" altLang="en-US" sz="3000"/>
            </a:br>
            <a:r>
              <a:rPr lang="en-US" altLang="en-US" sz="3000"/>
              <a:t>Ch O-0.2</a:t>
            </a:r>
          </a:p>
        </p:txBody>
      </p:sp>
      <p:sp>
        <p:nvSpPr>
          <p:cNvPr id="31747" name="Rectangle 3">
            <a:extLst>
              <a:ext uri="{FF2B5EF4-FFF2-40B4-BE49-F238E27FC236}">
                <a16:creationId xmlns:a16="http://schemas.microsoft.com/office/drawing/2014/main" id="{430CA23F-108E-41B6-9BD6-F36B0A3819A2}"/>
              </a:ext>
            </a:extLst>
          </p:cNvPr>
          <p:cNvSpPr>
            <a:spLocks noGrp="1" noChangeArrowheads="1"/>
          </p:cNvSpPr>
          <p:nvPr>
            <p:ph type="body" idx="1"/>
          </p:nvPr>
        </p:nvSpPr>
        <p:spPr>
          <a:xfrm>
            <a:off x="228600" y="1905000"/>
            <a:ext cx="8534400" cy="4343400"/>
          </a:xfrm>
        </p:spPr>
        <p:txBody>
          <a:bodyPr/>
          <a:lstStyle/>
          <a:p>
            <a:pPr marL="609600" indent="-609600" algn="just" eaLnBrk="1" hangingPunct="1">
              <a:lnSpc>
                <a:spcPct val="150000"/>
              </a:lnSpc>
              <a:buFontTx/>
              <a:buNone/>
            </a:pPr>
            <a:r>
              <a:rPr lang="en-US" altLang="en-US" sz="2400" b="1">
                <a:cs typeface="Times New Roman" panose="02020603050405020304" pitchFamily="18" charset="0"/>
              </a:rPr>
              <a:t>Every employer shall (Section 9)</a:t>
            </a:r>
          </a:p>
          <a:p>
            <a:pPr marL="609600" indent="-609600" eaLnBrk="1" hangingPunct="1">
              <a:buFontTx/>
              <a:buChar char="•"/>
            </a:pPr>
            <a:r>
              <a:rPr lang="en-US" altLang="en-US" sz="2400" b="1">
                <a:cs typeface="Times New Roman" panose="02020603050405020304" pitchFamily="18" charset="0"/>
              </a:rPr>
              <a:t>Ensure that</a:t>
            </a:r>
            <a:r>
              <a:rPr lang="en-US" altLang="en-US" sz="2400" b="1">
                <a:latin typeface="Arial Narrow" panose="020B0606020202030204" pitchFamily="34" charset="0"/>
                <a:cs typeface="Times New Roman" panose="02020603050405020304" pitchFamily="18" charset="0"/>
              </a:rPr>
              <a:t>…</a:t>
            </a:r>
            <a:r>
              <a:rPr lang="en-US" altLang="en-US" sz="2400" b="1">
                <a:cs typeface="Times New Roman" panose="02020603050405020304" pitchFamily="18" charset="0"/>
              </a:rPr>
              <a:t>equipment, machines, devices and materials are maintained in good condition and are of minimum risk to health and safety</a:t>
            </a:r>
            <a:r>
              <a:rPr lang="en-US" altLang="en-US" sz="2400" b="1">
                <a:latin typeface="Arial Narrow" panose="020B0606020202030204" pitchFamily="34" charset="0"/>
                <a:cs typeface="Times New Roman" panose="02020603050405020304" pitchFamily="18" charset="0"/>
              </a:rPr>
              <a:t>…</a:t>
            </a:r>
            <a:endParaRPr lang="en-US" altLang="en-US" sz="2400" b="1">
              <a:cs typeface="Times New Roman" panose="02020603050405020304" pitchFamily="18" charset="0"/>
            </a:endParaRPr>
          </a:p>
          <a:p>
            <a:pPr marL="609600" indent="-609600" eaLnBrk="1" hangingPunct="1">
              <a:buFontTx/>
              <a:buChar char="•"/>
            </a:pPr>
            <a:r>
              <a:rPr lang="en-US" altLang="en-US" sz="2400" b="1">
                <a:cs typeface="Times New Roman" panose="02020603050405020304" pitchFamily="18" charset="0"/>
              </a:rPr>
              <a:t>acquaint an employee with any hazard to be found</a:t>
            </a:r>
            <a:r>
              <a:rPr lang="en-US" altLang="en-US" sz="2400" b="1">
                <a:latin typeface="Arial Narrow" panose="020B0606020202030204" pitchFamily="34" charset="0"/>
                <a:cs typeface="Times New Roman" panose="02020603050405020304" pitchFamily="18" charset="0"/>
              </a:rPr>
              <a:t>…</a:t>
            </a:r>
            <a:endParaRPr lang="en-US" altLang="en-US" sz="2400" b="1">
              <a:cs typeface="Times New Roman" panose="02020603050405020304" pitchFamily="18" charset="0"/>
            </a:endParaRPr>
          </a:p>
          <a:p>
            <a:pPr marL="609600" indent="-609600" eaLnBrk="1" hangingPunct="1">
              <a:buFontTx/>
              <a:buChar char="•"/>
            </a:pPr>
            <a:r>
              <a:rPr lang="en-US" altLang="en-US" sz="2400" b="1">
                <a:cs typeface="Times New Roman" panose="02020603050405020304" pitchFamily="18" charset="0"/>
              </a:rPr>
              <a:t>provide such information, instruction, training and supervision as are necessary to ensure an employee's health and safety</a:t>
            </a:r>
          </a:p>
        </p:txBody>
      </p:sp>
      <p:pic>
        <p:nvPicPr>
          <p:cNvPr id="31748" name="Picture 4">
            <a:extLst>
              <a:ext uri="{FF2B5EF4-FFF2-40B4-BE49-F238E27FC236}">
                <a16:creationId xmlns:a16="http://schemas.microsoft.com/office/drawing/2014/main" id="{69BE9D96-2D82-474B-9AE1-0B3A5C853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B8320D4-BB1F-449D-AD3A-1483914E2AA9}"/>
              </a:ext>
            </a:extLst>
          </p:cNvPr>
          <p:cNvSpPr>
            <a:spLocks noGrp="1" noChangeArrowheads="1"/>
          </p:cNvSpPr>
          <p:nvPr>
            <p:ph type="title"/>
          </p:nvPr>
        </p:nvSpPr>
        <p:spPr/>
        <p:txBody>
          <a:bodyPr/>
          <a:lstStyle/>
          <a:p>
            <a:pPr eaLnBrk="1" hangingPunct="1"/>
            <a:r>
              <a:rPr lang="en-US" altLang="en-US" sz="3000"/>
              <a:t>Occupational Health &amp; Safety Act </a:t>
            </a:r>
            <a:br>
              <a:rPr lang="en-US" altLang="en-US" sz="3000"/>
            </a:br>
            <a:r>
              <a:rPr lang="en-US" altLang="en-US" sz="3000"/>
              <a:t>Ch O-0.2</a:t>
            </a:r>
          </a:p>
        </p:txBody>
      </p:sp>
      <p:sp>
        <p:nvSpPr>
          <p:cNvPr id="33795" name="Rectangle 3">
            <a:extLst>
              <a:ext uri="{FF2B5EF4-FFF2-40B4-BE49-F238E27FC236}">
                <a16:creationId xmlns:a16="http://schemas.microsoft.com/office/drawing/2014/main" id="{2D09D974-EADF-4BD8-9E8F-268D873A1044}"/>
              </a:ext>
            </a:extLst>
          </p:cNvPr>
          <p:cNvSpPr>
            <a:spLocks noGrp="1" noChangeArrowheads="1"/>
          </p:cNvSpPr>
          <p:nvPr>
            <p:ph type="body" idx="1"/>
          </p:nvPr>
        </p:nvSpPr>
        <p:spPr>
          <a:xfrm>
            <a:off x="304800" y="1900238"/>
            <a:ext cx="8610600" cy="4195762"/>
          </a:xfrm>
        </p:spPr>
        <p:txBody>
          <a:bodyPr/>
          <a:lstStyle/>
          <a:p>
            <a:pPr marL="609600" indent="-609600" algn="just" eaLnBrk="1" hangingPunct="1">
              <a:lnSpc>
                <a:spcPct val="150000"/>
              </a:lnSpc>
              <a:buFontTx/>
              <a:buNone/>
            </a:pPr>
            <a:r>
              <a:rPr lang="en-US" altLang="en-US" sz="2800" b="1">
                <a:cs typeface="Times New Roman" panose="02020603050405020304" pitchFamily="18" charset="0"/>
              </a:rPr>
              <a:t>Every employer shall…</a:t>
            </a:r>
          </a:p>
          <a:p>
            <a:pPr marL="609600" indent="-609600" eaLnBrk="1" hangingPunct="1">
              <a:buFontTx/>
              <a:buChar char="•"/>
            </a:pPr>
            <a:r>
              <a:rPr lang="en-US" altLang="en-US" sz="2800" b="1">
                <a:cs typeface="Times New Roman" panose="02020603050405020304" pitchFamily="18" charset="0"/>
              </a:rPr>
              <a:t>provide and maintain in good condition such protective equipment as is required by regulation and ensure that such equipment is used by an employee</a:t>
            </a:r>
          </a:p>
        </p:txBody>
      </p:sp>
      <p:pic>
        <p:nvPicPr>
          <p:cNvPr id="33796" name="Picture 4">
            <a:extLst>
              <a:ext uri="{FF2B5EF4-FFF2-40B4-BE49-F238E27FC236}">
                <a16:creationId xmlns:a16="http://schemas.microsoft.com/office/drawing/2014/main" id="{54B35C31-10D2-4A60-8AF3-96A1F8427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426CE9F-AA99-446E-A42E-E3B012A8AE11}"/>
              </a:ext>
            </a:extLst>
          </p:cNvPr>
          <p:cNvSpPr>
            <a:spLocks noGrp="1" noChangeArrowheads="1"/>
          </p:cNvSpPr>
          <p:nvPr>
            <p:ph type="title"/>
          </p:nvPr>
        </p:nvSpPr>
        <p:spPr/>
        <p:txBody>
          <a:bodyPr/>
          <a:lstStyle/>
          <a:p>
            <a:pPr eaLnBrk="1" hangingPunct="1"/>
            <a:r>
              <a:rPr lang="en-US" altLang="en-US" sz="3000"/>
              <a:t>Occupational Health &amp; Safety Act </a:t>
            </a:r>
            <a:br>
              <a:rPr lang="en-US" altLang="en-US" sz="3000"/>
            </a:br>
            <a:r>
              <a:rPr lang="en-US" altLang="en-US" sz="3000"/>
              <a:t>Ch O-0.2</a:t>
            </a:r>
          </a:p>
        </p:txBody>
      </p:sp>
      <p:sp>
        <p:nvSpPr>
          <p:cNvPr id="35843" name="Rectangle 3">
            <a:extLst>
              <a:ext uri="{FF2B5EF4-FFF2-40B4-BE49-F238E27FC236}">
                <a16:creationId xmlns:a16="http://schemas.microsoft.com/office/drawing/2014/main" id="{FCC8AEE2-BD5C-4BAB-8C50-1F4BA3678456}"/>
              </a:ext>
            </a:extLst>
          </p:cNvPr>
          <p:cNvSpPr>
            <a:spLocks noGrp="1" noChangeArrowheads="1"/>
          </p:cNvSpPr>
          <p:nvPr>
            <p:ph type="body" idx="1"/>
          </p:nvPr>
        </p:nvSpPr>
        <p:spPr>
          <a:xfrm>
            <a:off x="152400" y="1828800"/>
            <a:ext cx="8382000" cy="4195763"/>
          </a:xfrm>
        </p:spPr>
        <p:txBody>
          <a:bodyPr/>
          <a:lstStyle/>
          <a:p>
            <a:pPr marL="609600" indent="-609600" eaLnBrk="1" hangingPunct="1">
              <a:lnSpc>
                <a:spcPct val="150000"/>
              </a:lnSpc>
              <a:buFontTx/>
              <a:buNone/>
            </a:pPr>
            <a:r>
              <a:rPr lang="en-US" altLang="en-US" sz="2800" b="1">
                <a:cs typeface="Times New Roman" panose="02020603050405020304" pitchFamily="18" charset="0"/>
              </a:rPr>
              <a:t>Every employer shall…</a:t>
            </a:r>
          </a:p>
          <a:p>
            <a:pPr marL="609600" indent="-609600" eaLnBrk="1" hangingPunct="1">
              <a:buFontTx/>
              <a:buChar char="•"/>
            </a:pPr>
            <a:r>
              <a:rPr lang="en-US" altLang="en-US" sz="2800" b="1">
                <a:cs typeface="Times New Roman" panose="02020603050405020304" pitchFamily="18" charset="0"/>
              </a:rPr>
              <a:t>co-operate with a committee</a:t>
            </a:r>
            <a:r>
              <a:rPr lang="en-US" altLang="en-US" sz="2800" b="1">
                <a:latin typeface="Arial Narrow" panose="020B0606020202030204" pitchFamily="34" charset="0"/>
                <a:cs typeface="Times New Roman" panose="02020603050405020304" pitchFamily="18" charset="0"/>
              </a:rPr>
              <a:t>…</a:t>
            </a:r>
            <a:r>
              <a:rPr lang="en-US" altLang="en-US" sz="2800" b="1">
                <a:cs typeface="Times New Roman" panose="02020603050405020304" pitchFamily="18" charset="0"/>
              </a:rPr>
              <a:t>, a health and safety representative,</a:t>
            </a:r>
            <a:r>
              <a:rPr lang="en-US" altLang="en-US" sz="2800" b="1">
                <a:latin typeface="Arial Narrow" panose="020B0606020202030204" pitchFamily="34" charset="0"/>
                <a:cs typeface="Times New Roman" panose="02020603050405020304" pitchFamily="18" charset="0"/>
              </a:rPr>
              <a:t>…</a:t>
            </a:r>
            <a:r>
              <a:rPr lang="en-US" altLang="en-US" sz="2800" b="1">
                <a:cs typeface="Times New Roman" panose="02020603050405020304" pitchFamily="18" charset="0"/>
              </a:rPr>
              <a:t>and with any person responsible for the enforcement of this Act and the regulations</a:t>
            </a:r>
          </a:p>
        </p:txBody>
      </p:sp>
      <p:pic>
        <p:nvPicPr>
          <p:cNvPr id="35844" name="Picture 4">
            <a:extLst>
              <a:ext uri="{FF2B5EF4-FFF2-40B4-BE49-F238E27FC236}">
                <a16:creationId xmlns:a16="http://schemas.microsoft.com/office/drawing/2014/main" id="{BEA33596-3376-4D91-9067-C7F5DA717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2883960-F043-41FE-8865-751E3C9DC38A}"/>
              </a:ext>
            </a:extLst>
          </p:cNvPr>
          <p:cNvSpPr>
            <a:spLocks noGrp="1" noChangeArrowheads="1"/>
          </p:cNvSpPr>
          <p:nvPr>
            <p:ph type="title"/>
          </p:nvPr>
        </p:nvSpPr>
        <p:spPr/>
        <p:txBody>
          <a:bodyPr/>
          <a:lstStyle/>
          <a:p>
            <a:pPr eaLnBrk="1" hangingPunct="1"/>
            <a:r>
              <a:rPr lang="en-US" altLang="en-US" sz="3000"/>
              <a:t>Occupational Health &amp; Safety Act </a:t>
            </a:r>
            <a:br>
              <a:rPr lang="en-US" altLang="en-US" sz="3000"/>
            </a:br>
            <a:r>
              <a:rPr lang="en-US" altLang="en-US" sz="3000"/>
              <a:t>Ch O-0.2</a:t>
            </a:r>
          </a:p>
        </p:txBody>
      </p:sp>
      <p:sp>
        <p:nvSpPr>
          <p:cNvPr id="37891" name="Rectangle 3">
            <a:extLst>
              <a:ext uri="{FF2B5EF4-FFF2-40B4-BE49-F238E27FC236}">
                <a16:creationId xmlns:a16="http://schemas.microsoft.com/office/drawing/2014/main" id="{61836349-2B4F-49F9-A945-904EC06C5E0D}"/>
              </a:ext>
            </a:extLst>
          </p:cNvPr>
          <p:cNvSpPr>
            <a:spLocks noGrp="1" noChangeArrowheads="1"/>
          </p:cNvSpPr>
          <p:nvPr>
            <p:ph type="body" idx="1"/>
          </p:nvPr>
        </p:nvSpPr>
        <p:spPr>
          <a:xfrm>
            <a:off x="228600" y="1828800"/>
            <a:ext cx="8382000" cy="4195763"/>
          </a:xfrm>
        </p:spPr>
        <p:txBody>
          <a:bodyPr/>
          <a:lstStyle/>
          <a:p>
            <a:pPr marL="609600" indent="-609600" algn="just" eaLnBrk="1" hangingPunct="1">
              <a:lnSpc>
                <a:spcPct val="150000"/>
              </a:lnSpc>
              <a:buFontTx/>
              <a:buNone/>
            </a:pPr>
            <a:r>
              <a:rPr lang="en-US" altLang="en-US" sz="2800" b="1">
                <a:cs typeface="Times New Roman" panose="02020603050405020304" pitchFamily="18" charset="0"/>
              </a:rPr>
              <a:t>Every employee shall…</a:t>
            </a:r>
          </a:p>
          <a:p>
            <a:pPr marL="609600" indent="-609600" algn="just" eaLnBrk="1" hangingPunct="1">
              <a:buFontTx/>
              <a:buChar char="•"/>
            </a:pPr>
            <a:r>
              <a:rPr lang="en-US" altLang="en-US" sz="2800" b="1">
                <a:cs typeface="Times New Roman" panose="02020603050405020304" pitchFamily="18" charset="0"/>
              </a:rPr>
              <a:t>comply with this Act, the regulations</a:t>
            </a:r>
            <a:r>
              <a:rPr lang="en-US" altLang="en-US" sz="2800" b="1">
                <a:latin typeface="Arial Narrow" panose="020B0606020202030204" pitchFamily="34" charset="0"/>
                <a:cs typeface="Times New Roman" panose="02020603050405020304" pitchFamily="18" charset="0"/>
              </a:rPr>
              <a:t>…</a:t>
            </a:r>
            <a:endParaRPr lang="en-US" altLang="en-US" sz="2800" b="1">
              <a:cs typeface="Times New Roman" panose="02020603050405020304" pitchFamily="18" charset="0"/>
            </a:endParaRPr>
          </a:p>
          <a:p>
            <a:pPr marL="609600" indent="-609600" algn="just" eaLnBrk="1" hangingPunct="1">
              <a:buFontTx/>
              <a:buChar char="•"/>
            </a:pPr>
            <a:r>
              <a:rPr lang="en-US" altLang="en-US" sz="2800" b="1">
                <a:cs typeface="Times New Roman" panose="02020603050405020304" pitchFamily="18" charset="0"/>
              </a:rPr>
              <a:t>conduct himself to ensure his own health and safety and that of other persons</a:t>
            </a:r>
            <a:r>
              <a:rPr lang="en-US" altLang="en-US" sz="2800" b="1">
                <a:latin typeface="Arial Narrow" panose="020B0606020202030204" pitchFamily="34" charset="0"/>
                <a:cs typeface="Times New Roman" panose="02020603050405020304" pitchFamily="18" charset="0"/>
              </a:rPr>
              <a:t>… </a:t>
            </a:r>
            <a:endParaRPr lang="en-US" altLang="en-US" sz="2800" b="1">
              <a:cs typeface="Times New Roman" panose="02020603050405020304" pitchFamily="18" charset="0"/>
            </a:endParaRPr>
          </a:p>
          <a:p>
            <a:pPr marL="609600" indent="-609600" eaLnBrk="1" hangingPunct="1">
              <a:buFontTx/>
              <a:buChar char="•"/>
            </a:pPr>
            <a:r>
              <a:rPr lang="en-US" altLang="en-US" sz="2800" b="1">
                <a:cs typeface="Times New Roman" panose="02020603050405020304" pitchFamily="18" charset="0"/>
              </a:rPr>
              <a:t>report to the employer the existence of any hazard of which he is aware; </a:t>
            </a:r>
          </a:p>
        </p:txBody>
      </p:sp>
      <p:pic>
        <p:nvPicPr>
          <p:cNvPr id="37892" name="Picture 4">
            <a:extLst>
              <a:ext uri="{FF2B5EF4-FFF2-40B4-BE49-F238E27FC236}">
                <a16:creationId xmlns:a16="http://schemas.microsoft.com/office/drawing/2014/main" id="{33D735B1-08CA-41F4-B4DA-A867B04DF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EBF21A5-21A2-431C-9875-5CC159BE8B53}"/>
              </a:ext>
            </a:extLst>
          </p:cNvPr>
          <p:cNvSpPr>
            <a:spLocks noGrp="1" noChangeArrowheads="1"/>
          </p:cNvSpPr>
          <p:nvPr>
            <p:ph type="title"/>
          </p:nvPr>
        </p:nvSpPr>
        <p:spPr/>
        <p:txBody>
          <a:bodyPr/>
          <a:lstStyle/>
          <a:p>
            <a:pPr eaLnBrk="1" hangingPunct="1"/>
            <a:r>
              <a:rPr lang="en-US" altLang="en-US" sz="3000"/>
              <a:t>Occupational Health &amp; Safety Act </a:t>
            </a:r>
            <a:br>
              <a:rPr lang="en-US" altLang="en-US" sz="3000"/>
            </a:br>
            <a:r>
              <a:rPr lang="en-US" altLang="en-US" sz="3000"/>
              <a:t>Ch O-0.2</a:t>
            </a:r>
          </a:p>
        </p:txBody>
      </p:sp>
      <p:sp>
        <p:nvSpPr>
          <p:cNvPr id="39939" name="Rectangle 3">
            <a:extLst>
              <a:ext uri="{FF2B5EF4-FFF2-40B4-BE49-F238E27FC236}">
                <a16:creationId xmlns:a16="http://schemas.microsoft.com/office/drawing/2014/main" id="{8B84BE93-9FA6-43DD-AC8B-4B0A7C393534}"/>
              </a:ext>
            </a:extLst>
          </p:cNvPr>
          <p:cNvSpPr>
            <a:spLocks noGrp="1" noChangeArrowheads="1"/>
          </p:cNvSpPr>
          <p:nvPr>
            <p:ph type="body" idx="1"/>
          </p:nvPr>
        </p:nvSpPr>
        <p:spPr>
          <a:xfrm>
            <a:off x="381000" y="1828800"/>
            <a:ext cx="7772400" cy="4572000"/>
          </a:xfrm>
        </p:spPr>
        <p:txBody>
          <a:bodyPr/>
          <a:lstStyle/>
          <a:p>
            <a:pPr marL="609600" indent="-609600" algn="just" eaLnBrk="1" hangingPunct="1">
              <a:lnSpc>
                <a:spcPct val="150000"/>
              </a:lnSpc>
              <a:buFontTx/>
              <a:buNone/>
            </a:pPr>
            <a:r>
              <a:rPr lang="en-US" altLang="en-US" sz="2800" b="1">
                <a:cs typeface="Times New Roman" panose="02020603050405020304" pitchFamily="18" charset="0"/>
              </a:rPr>
              <a:t>Every employee shall…</a:t>
            </a:r>
          </a:p>
          <a:p>
            <a:pPr marL="609600" indent="-609600" eaLnBrk="1" hangingPunct="1">
              <a:lnSpc>
                <a:spcPct val="90000"/>
              </a:lnSpc>
              <a:buFontTx/>
              <a:buChar char="•"/>
            </a:pPr>
            <a:r>
              <a:rPr lang="en-US" altLang="en-US" sz="2800" b="1">
                <a:cs typeface="Times New Roman" panose="02020603050405020304" pitchFamily="18" charset="0"/>
              </a:rPr>
              <a:t>wear or use such protective equipment as is required by regulation;</a:t>
            </a:r>
            <a:r>
              <a:rPr lang="en-US" altLang="en-US" sz="2800" b="1">
                <a:latin typeface="Arial Narrow" panose="020B0606020202030204" pitchFamily="34" charset="0"/>
                <a:cs typeface="Times New Roman" panose="02020603050405020304" pitchFamily="18" charset="0"/>
              </a:rPr>
              <a:t> </a:t>
            </a:r>
            <a:endParaRPr lang="en-US" altLang="en-US" sz="2800" b="1">
              <a:cs typeface="Times New Roman" panose="02020603050405020304" pitchFamily="18" charset="0"/>
            </a:endParaRPr>
          </a:p>
          <a:p>
            <a:pPr marL="609600" indent="-609600" eaLnBrk="1" hangingPunct="1">
              <a:lnSpc>
                <a:spcPct val="90000"/>
              </a:lnSpc>
              <a:buFontTx/>
              <a:buChar char="•"/>
            </a:pPr>
            <a:r>
              <a:rPr lang="en-US" altLang="en-US" sz="2800" b="1">
                <a:cs typeface="Times New Roman" panose="02020603050405020304" pitchFamily="18" charset="0"/>
              </a:rPr>
              <a:t>consult and co-operate with the committee where one has been established or with the health and safety representative</a:t>
            </a:r>
            <a:r>
              <a:rPr lang="en-US" altLang="en-US" sz="2800" b="1">
                <a:latin typeface="Arial Narrow" panose="020B0606020202030204" pitchFamily="34" charset="0"/>
                <a:cs typeface="Times New Roman" panose="02020603050405020304" pitchFamily="18" charset="0"/>
              </a:rPr>
              <a:t>… </a:t>
            </a:r>
            <a:endParaRPr lang="en-US" altLang="en-US" sz="2800" b="1">
              <a:cs typeface="Times New Roman" panose="02020603050405020304" pitchFamily="18" charset="0"/>
            </a:endParaRPr>
          </a:p>
          <a:p>
            <a:pPr marL="609600" indent="-609600" eaLnBrk="1" hangingPunct="1">
              <a:lnSpc>
                <a:spcPct val="90000"/>
              </a:lnSpc>
              <a:buFontTx/>
              <a:buChar char="•"/>
            </a:pPr>
            <a:r>
              <a:rPr lang="en-US" altLang="en-US" sz="2800" b="1">
                <a:cs typeface="Times New Roman" panose="02020603050405020304" pitchFamily="18" charset="0"/>
              </a:rPr>
              <a:t>co-operate with any person responsible for the enforcement of this Act and the regulations.</a:t>
            </a:r>
            <a:r>
              <a:rPr lang="en-US" altLang="en-US" sz="2800">
                <a:solidFill>
                  <a:srgbClr val="FFFF00"/>
                </a:solidFill>
                <a:cs typeface="Times New Roman" panose="02020603050405020304" pitchFamily="18" charset="0"/>
              </a:rPr>
              <a:t> </a:t>
            </a:r>
          </a:p>
        </p:txBody>
      </p:sp>
      <p:pic>
        <p:nvPicPr>
          <p:cNvPr id="39940" name="Picture 4">
            <a:extLst>
              <a:ext uri="{FF2B5EF4-FFF2-40B4-BE49-F238E27FC236}">
                <a16:creationId xmlns:a16="http://schemas.microsoft.com/office/drawing/2014/main" id="{7149C6AA-4C84-40B7-A973-FC7ACF48E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4FA9CD8-703D-4611-88DC-3CA12B9DACCB}"/>
              </a:ext>
            </a:extLst>
          </p:cNvPr>
          <p:cNvSpPr>
            <a:spLocks noGrp="1" noChangeArrowheads="1"/>
          </p:cNvSpPr>
          <p:nvPr>
            <p:ph type="body" sz="half" idx="1"/>
          </p:nvPr>
        </p:nvSpPr>
        <p:spPr>
          <a:xfrm>
            <a:off x="0" y="1981200"/>
            <a:ext cx="2895600" cy="4191000"/>
          </a:xfrm>
        </p:spPr>
        <p:txBody>
          <a:bodyPr/>
          <a:lstStyle/>
          <a:p>
            <a:pPr algn="ctr">
              <a:spcBef>
                <a:spcPct val="0"/>
              </a:spcBef>
              <a:buFontTx/>
              <a:buNone/>
            </a:pPr>
            <a:endParaRPr lang="en-US" altLang="en-US" sz="3200">
              <a:solidFill>
                <a:srgbClr val="CC6600"/>
              </a:solidFill>
              <a:latin typeface="Algerian" panose="04020705040A02060702" pitchFamily="82" charset="0"/>
            </a:endParaRPr>
          </a:p>
          <a:p>
            <a:pPr eaLnBrk="1" hangingPunct="1"/>
            <a:endParaRPr lang="en-US" altLang="en-US" sz="2400"/>
          </a:p>
        </p:txBody>
      </p:sp>
      <p:pic>
        <p:nvPicPr>
          <p:cNvPr id="6147" name="Picture 3">
            <a:extLst>
              <a:ext uri="{FF2B5EF4-FFF2-40B4-BE49-F238E27FC236}">
                <a16:creationId xmlns:a16="http://schemas.microsoft.com/office/drawing/2014/main" id="{BF4999EF-4C83-44F6-8ADC-2986AF633E34}"/>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6897" t="10178" r="5690"/>
          <a:stretch>
            <a:fillRect/>
          </a:stretch>
        </p:blipFill>
        <p:spPr>
          <a:xfrm>
            <a:off x="0" y="1752600"/>
            <a:ext cx="9144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4">
            <a:extLst>
              <a:ext uri="{FF2B5EF4-FFF2-40B4-BE49-F238E27FC236}">
                <a16:creationId xmlns:a16="http://schemas.microsoft.com/office/drawing/2014/main" id="{FCBEDBD7-4F60-41FA-8332-42E2C311B41D}"/>
              </a:ext>
            </a:extLst>
          </p:cNvPr>
          <p:cNvSpPr>
            <a:spLocks noChangeArrowheads="1"/>
          </p:cNvSpPr>
          <p:nvPr/>
        </p:nvSpPr>
        <p:spPr bwMode="auto">
          <a:xfrm>
            <a:off x="3067050" y="906463"/>
            <a:ext cx="56959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50000"/>
              </a:spcBef>
              <a:buFontTx/>
              <a:buNone/>
            </a:pPr>
            <a:r>
              <a:rPr lang="en-US" altLang="en-US" sz="3000" b="1">
                <a:solidFill>
                  <a:srgbClr val="CC6600"/>
                </a:solidFill>
              </a:rPr>
              <a:t> Excavations and Trenches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90CE281-0608-43EB-99D3-869B5D1D26E0}"/>
              </a:ext>
            </a:extLst>
          </p:cNvPr>
          <p:cNvSpPr>
            <a:spLocks noGrp="1" noChangeArrowheads="1"/>
          </p:cNvSpPr>
          <p:nvPr>
            <p:ph type="title"/>
          </p:nvPr>
        </p:nvSpPr>
        <p:spPr/>
        <p:txBody>
          <a:bodyPr/>
          <a:lstStyle/>
          <a:p>
            <a:pPr eaLnBrk="1" hangingPunct="1"/>
            <a:r>
              <a:rPr lang="en-US" altLang="en-US" sz="3000"/>
              <a:t>Occupational Health &amp; Safety Act </a:t>
            </a:r>
            <a:br>
              <a:rPr lang="en-US" altLang="en-US" sz="3000"/>
            </a:br>
            <a:r>
              <a:rPr lang="en-US" altLang="en-US" sz="3000"/>
              <a:t>Ch O-0.2</a:t>
            </a:r>
          </a:p>
        </p:txBody>
      </p:sp>
      <p:sp>
        <p:nvSpPr>
          <p:cNvPr id="80899" name="Rectangle 3">
            <a:extLst>
              <a:ext uri="{FF2B5EF4-FFF2-40B4-BE49-F238E27FC236}">
                <a16:creationId xmlns:a16="http://schemas.microsoft.com/office/drawing/2014/main" id="{310CFB64-312D-430E-AFAE-5C42D47049E9}"/>
              </a:ext>
            </a:extLst>
          </p:cNvPr>
          <p:cNvSpPr>
            <a:spLocks noGrp="1" noChangeArrowheads="1"/>
          </p:cNvSpPr>
          <p:nvPr>
            <p:ph type="body" idx="1"/>
          </p:nvPr>
        </p:nvSpPr>
        <p:spPr>
          <a:xfrm>
            <a:off x="609600" y="2057400"/>
            <a:ext cx="7772400" cy="4195763"/>
          </a:xfrm>
        </p:spPr>
        <p:txBody>
          <a:bodyPr/>
          <a:lstStyle/>
          <a:p>
            <a:pPr marL="609600" indent="-609600" algn="ctr" eaLnBrk="1" hangingPunct="1">
              <a:lnSpc>
                <a:spcPct val="150000"/>
              </a:lnSpc>
              <a:buFontTx/>
              <a:buNone/>
              <a:defRPr/>
            </a:pPr>
            <a:r>
              <a:rPr lang="en-US" sz="3000" b="1" dirty="0">
                <a:cs typeface="Times New Roman" pitchFamily="18" charset="0"/>
              </a:rPr>
              <a:t>General Regulation 91-191</a:t>
            </a:r>
          </a:p>
          <a:p>
            <a:pPr marL="609600" indent="-609600" algn="ctr" eaLnBrk="1" hangingPunct="1">
              <a:lnSpc>
                <a:spcPct val="150000"/>
              </a:lnSpc>
              <a:buFontTx/>
              <a:buNone/>
              <a:defRPr/>
            </a:pPr>
            <a:r>
              <a:rPr lang="en-US" sz="3000" b="1" dirty="0">
                <a:cs typeface="Times New Roman" pitchFamily="18" charset="0"/>
              </a:rPr>
              <a:t>under the</a:t>
            </a:r>
          </a:p>
          <a:p>
            <a:pPr marL="0" indent="0" algn="ctr" eaLnBrk="1" hangingPunct="1">
              <a:lnSpc>
                <a:spcPct val="150000"/>
              </a:lnSpc>
              <a:buFontTx/>
              <a:buNone/>
              <a:tabLst>
                <a:tab pos="0" algn="l"/>
              </a:tabLst>
              <a:defRPr/>
            </a:pPr>
            <a:r>
              <a:rPr lang="en-US" sz="3000" b="1" i="1" dirty="0">
                <a:cs typeface="Times New Roman" pitchFamily="18" charset="0"/>
              </a:rPr>
              <a:t>Occupational Health and Safety Act</a:t>
            </a:r>
          </a:p>
        </p:txBody>
      </p:sp>
      <p:pic>
        <p:nvPicPr>
          <p:cNvPr id="41988" name="Picture 4">
            <a:extLst>
              <a:ext uri="{FF2B5EF4-FFF2-40B4-BE49-F238E27FC236}">
                <a16:creationId xmlns:a16="http://schemas.microsoft.com/office/drawing/2014/main" id="{53F90658-134A-40E8-952F-E1AEB0791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AB0C44F-78AB-41F5-BCF2-C1CBD49194DE}"/>
              </a:ext>
            </a:extLst>
          </p:cNvPr>
          <p:cNvSpPr>
            <a:spLocks noGrp="1" noChangeArrowheads="1"/>
          </p:cNvSpPr>
          <p:nvPr>
            <p:ph type="title"/>
          </p:nvPr>
        </p:nvSpPr>
        <p:spPr/>
        <p:txBody>
          <a:bodyPr/>
          <a:lstStyle/>
          <a:p>
            <a:pPr eaLnBrk="1" hangingPunct="1"/>
            <a:r>
              <a:rPr lang="en-US" altLang="en-US" sz="2600"/>
              <a:t>General Regulation 91-191 under the Occupational Health and Safety Act</a:t>
            </a:r>
          </a:p>
        </p:txBody>
      </p:sp>
      <p:sp>
        <p:nvSpPr>
          <p:cNvPr id="44035" name="Rectangle 3">
            <a:extLst>
              <a:ext uri="{FF2B5EF4-FFF2-40B4-BE49-F238E27FC236}">
                <a16:creationId xmlns:a16="http://schemas.microsoft.com/office/drawing/2014/main" id="{53C56BA2-8E18-443D-B1FE-F01CB9176FB6}"/>
              </a:ext>
            </a:extLst>
          </p:cNvPr>
          <p:cNvSpPr>
            <a:spLocks noGrp="1" noChangeArrowheads="1"/>
          </p:cNvSpPr>
          <p:nvPr>
            <p:ph type="body" idx="1"/>
          </p:nvPr>
        </p:nvSpPr>
        <p:spPr>
          <a:xfrm>
            <a:off x="914400" y="1981200"/>
            <a:ext cx="7131050" cy="4195763"/>
          </a:xfrm>
        </p:spPr>
        <p:txBody>
          <a:bodyPr/>
          <a:lstStyle/>
          <a:p>
            <a:pPr marL="609600" indent="-609600" algn="ctr" eaLnBrk="1" hangingPunct="1">
              <a:buFontTx/>
              <a:buNone/>
            </a:pPr>
            <a:r>
              <a:rPr lang="en-US" altLang="en-US" sz="3000" b="1">
                <a:cs typeface="Times New Roman" panose="02020603050405020304" pitchFamily="18" charset="0"/>
              </a:rPr>
              <a:t>PART I - INTERPRETATION</a:t>
            </a:r>
            <a:endParaRPr lang="en-US" altLang="en-US" sz="30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3000" b="1">
                <a:cs typeface="Times New Roman" panose="02020603050405020304" pitchFamily="18" charset="0"/>
              </a:rPr>
              <a:t>2 In this Regulation</a:t>
            </a:r>
            <a:r>
              <a:rPr lang="en-US" altLang="en-US" sz="3000" b="1">
                <a:ea typeface="Arial Unicode MS" panose="020B0604020202020204" pitchFamily="34" charset="-128"/>
                <a:cs typeface="Arial Unicode MS" panose="020B0604020202020204" pitchFamily="34" charset="-128"/>
              </a:rPr>
              <a:t> </a:t>
            </a:r>
            <a:r>
              <a:rPr lang="en-US" altLang="en-US" sz="3000" b="1">
                <a:cs typeface="Times New Roman" panose="02020603050405020304" pitchFamily="18" charset="0"/>
              </a:rPr>
              <a:t>"competent" means</a:t>
            </a:r>
            <a:endParaRPr lang="en-US" altLang="en-US" sz="30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3000" b="1" i="1">
                <a:cs typeface="Times New Roman" panose="02020603050405020304" pitchFamily="18" charset="0"/>
              </a:rPr>
              <a:t>(a) </a:t>
            </a:r>
            <a:r>
              <a:rPr lang="en-US" altLang="en-US" sz="3000" b="1">
                <a:cs typeface="Times New Roman" panose="02020603050405020304" pitchFamily="18" charset="0"/>
              </a:rPr>
              <a:t>qualified, because of such factors as knowledge, training and experience, to do assigned work in a manner that will ensure the health and safety of persons,</a:t>
            </a:r>
          </a:p>
        </p:txBody>
      </p:sp>
      <p:pic>
        <p:nvPicPr>
          <p:cNvPr id="44036" name="Picture 4">
            <a:extLst>
              <a:ext uri="{FF2B5EF4-FFF2-40B4-BE49-F238E27FC236}">
                <a16:creationId xmlns:a16="http://schemas.microsoft.com/office/drawing/2014/main" id="{D27177DA-5E8F-4510-BC74-1860184B3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09D5C0D-18CD-48DF-8EA3-5B6C2062EFEF}"/>
              </a:ext>
            </a:extLst>
          </p:cNvPr>
          <p:cNvSpPr>
            <a:spLocks noGrp="1" noChangeArrowheads="1"/>
          </p:cNvSpPr>
          <p:nvPr>
            <p:ph type="title"/>
          </p:nvPr>
        </p:nvSpPr>
        <p:spPr/>
        <p:txBody>
          <a:bodyPr/>
          <a:lstStyle/>
          <a:p>
            <a:pPr eaLnBrk="1" hangingPunct="1"/>
            <a:r>
              <a:rPr lang="en-US" altLang="en-US" sz="2600"/>
              <a:t>General Regulation 91-191 under the Occupational Health and Safety Act</a:t>
            </a:r>
          </a:p>
        </p:txBody>
      </p:sp>
      <p:sp>
        <p:nvSpPr>
          <p:cNvPr id="46083" name="Rectangle 3">
            <a:extLst>
              <a:ext uri="{FF2B5EF4-FFF2-40B4-BE49-F238E27FC236}">
                <a16:creationId xmlns:a16="http://schemas.microsoft.com/office/drawing/2014/main" id="{A28A3183-CAB6-4D2A-9843-D48D502ECB0C}"/>
              </a:ext>
            </a:extLst>
          </p:cNvPr>
          <p:cNvSpPr>
            <a:spLocks noGrp="1" noChangeArrowheads="1"/>
          </p:cNvSpPr>
          <p:nvPr>
            <p:ph type="body" idx="1"/>
          </p:nvPr>
        </p:nvSpPr>
        <p:spPr>
          <a:xfrm>
            <a:off x="1219200" y="1981200"/>
            <a:ext cx="6902450" cy="4195763"/>
          </a:xfrm>
        </p:spPr>
        <p:txBody>
          <a:bodyPr/>
          <a:lstStyle/>
          <a:p>
            <a:pPr marL="609600" indent="-609600" algn="ctr" eaLnBrk="1" hangingPunct="1">
              <a:buFontTx/>
              <a:buNone/>
            </a:pPr>
            <a:r>
              <a:rPr lang="en-US" altLang="en-US" sz="3000" b="1">
                <a:cs typeface="Times New Roman" panose="02020603050405020304" pitchFamily="18" charset="0"/>
              </a:rPr>
              <a:t>PART I - INTERPRETATION</a:t>
            </a:r>
            <a:endParaRPr lang="en-US" altLang="en-US" sz="30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3000" b="1">
                <a:cs typeface="Times New Roman" panose="02020603050405020304" pitchFamily="18" charset="0"/>
              </a:rPr>
              <a:t>2 In this Regulation</a:t>
            </a:r>
            <a:r>
              <a:rPr lang="en-US" altLang="en-US" sz="3000" b="1">
                <a:ea typeface="Arial Unicode MS" panose="020B0604020202020204" pitchFamily="34" charset="-128"/>
                <a:cs typeface="Arial Unicode MS" panose="020B0604020202020204" pitchFamily="34" charset="-128"/>
              </a:rPr>
              <a:t> </a:t>
            </a:r>
            <a:r>
              <a:rPr lang="en-US" altLang="en-US" sz="3000" b="1">
                <a:cs typeface="Times New Roman" panose="02020603050405020304" pitchFamily="18" charset="0"/>
              </a:rPr>
              <a:t>"competent" means</a:t>
            </a:r>
            <a:endParaRPr lang="en-US" altLang="en-US" sz="30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3000" b="1" i="1">
                <a:cs typeface="Times New Roman" panose="02020603050405020304" pitchFamily="18" charset="0"/>
              </a:rPr>
              <a:t>(b) </a:t>
            </a:r>
            <a:r>
              <a:rPr lang="en-US" altLang="en-US" sz="3000" b="1">
                <a:cs typeface="Times New Roman" panose="02020603050405020304" pitchFamily="18" charset="0"/>
              </a:rPr>
              <a:t>knowledgeable about the provisions of the Act and the regulations that apply to the assigned work, and</a:t>
            </a:r>
          </a:p>
        </p:txBody>
      </p:sp>
      <p:pic>
        <p:nvPicPr>
          <p:cNvPr id="46084" name="Picture 4">
            <a:extLst>
              <a:ext uri="{FF2B5EF4-FFF2-40B4-BE49-F238E27FC236}">
                <a16:creationId xmlns:a16="http://schemas.microsoft.com/office/drawing/2014/main" id="{AB976F31-023C-45FB-BE22-283F74D97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8B33935-4B3A-4113-B730-5A00E1138C76}"/>
              </a:ext>
            </a:extLst>
          </p:cNvPr>
          <p:cNvSpPr>
            <a:spLocks noGrp="1" noChangeArrowheads="1"/>
          </p:cNvSpPr>
          <p:nvPr>
            <p:ph type="title"/>
          </p:nvPr>
        </p:nvSpPr>
        <p:spPr/>
        <p:txBody>
          <a:bodyPr/>
          <a:lstStyle/>
          <a:p>
            <a:pPr eaLnBrk="1" hangingPunct="1"/>
            <a:r>
              <a:rPr lang="en-US" altLang="en-US" sz="2600"/>
              <a:t>General Regulation 91-191 under the Occupational Health and Safety Act</a:t>
            </a:r>
          </a:p>
        </p:txBody>
      </p:sp>
      <p:sp>
        <p:nvSpPr>
          <p:cNvPr id="48131" name="Rectangle 3">
            <a:extLst>
              <a:ext uri="{FF2B5EF4-FFF2-40B4-BE49-F238E27FC236}">
                <a16:creationId xmlns:a16="http://schemas.microsoft.com/office/drawing/2014/main" id="{6588E3BF-9D67-42CF-B05B-F93156AAFE17}"/>
              </a:ext>
            </a:extLst>
          </p:cNvPr>
          <p:cNvSpPr>
            <a:spLocks noGrp="1" noChangeArrowheads="1"/>
          </p:cNvSpPr>
          <p:nvPr>
            <p:ph type="body" idx="1"/>
          </p:nvPr>
        </p:nvSpPr>
        <p:spPr>
          <a:xfrm>
            <a:off x="1219200" y="1981200"/>
            <a:ext cx="6902450" cy="4195763"/>
          </a:xfrm>
        </p:spPr>
        <p:txBody>
          <a:bodyPr/>
          <a:lstStyle/>
          <a:p>
            <a:pPr marL="609600" indent="-609600" algn="ctr" eaLnBrk="1" hangingPunct="1">
              <a:buFontTx/>
              <a:buNone/>
            </a:pPr>
            <a:r>
              <a:rPr lang="en-US" altLang="en-US" sz="3000" b="1">
                <a:cs typeface="Times New Roman" panose="02020603050405020304" pitchFamily="18" charset="0"/>
              </a:rPr>
              <a:t>PART I - INTERPRETATION</a:t>
            </a:r>
            <a:endParaRPr lang="en-US" altLang="en-US" sz="30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3000" b="1">
                <a:cs typeface="Times New Roman" panose="02020603050405020304" pitchFamily="18" charset="0"/>
              </a:rPr>
              <a:t>2 In this Regulation</a:t>
            </a:r>
            <a:r>
              <a:rPr lang="en-US" altLang="en-US" sz="3000" b="1">
                <a:ea typeface="Arial Unicode MS" panose="020B0604020202020204" pitchFamily="34" charset="-128"/>
                <a:cs typeface="Arial Unicode MS" panose="020B0604020202020204" pitchFamily="34" charset="-128"/>
              </a:rPr>
              <a:t> </a:t>
            </a:r>
            <a:r>
              <a:rPr lang="en-US" altLang="en-US" sz="3000" b="1">
                <a:cs typeface="Times New Roman" panose="02020603050405020304" pitchFamily="18" charset="0"/>
              </a:rPr>
              <a:t>"competent" means</a:t>
            </a:r>
            <a:endParaRPr lang="en-US" altLang="en-US" sz="30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3000" b="1" i="1">
                <a:cs typeface="Times New Roman" panose="02020603050405020304" pitchFamily="18" charset="0"/>
              </a:rPr>
              <a:t>(c) </a:t>
            </a:r>
            <a:r>
              <a:rPr lang="en-US" altLang="en-US" sz="3000" b="1">
                <a:cs typeface="Times New Roman" panose="02020603050405020304" pitchFamily="18" charset="0"/>
              </a:rPr>
              <a:t>knowledgeable about potential or actual danger to health or safety connected with the assigned work;</a:t>
            </a:r>
            <a:endParaRPr lang="en-US" altLang="en-US" sz="3000" b="1">
              <a:ea typeface="Arial Unicode MS" panose="020B0604020202020204" pitchFamily="34" charset="-128"/>
              <a:cs typeface="Arial Unicode MS" panose="020B0604020202020204" pitchFamily="34" charset="-128"/>
            </a:endParaRPr>
          </a:p>
          <a:p>
            <a:pPr marL="609600" indent="-609600" eaLnBrk="1" hangingPunct="1">
              <a:buFontTx/>
              <a:buNone/>
            </a:pPr>
            <a:endParaRPr lang="en-US" altLang="en-US" sz="3000" b="1">
              <a:cs typeface="Times New Roman" panose="02020603050405020304" pitchFamily="18" charset="0"/>
            </a:endParaRPr>
          </a:p>
        </p:txBody>
      </p:sp>
      <p:pic>
        <p:nvPicPr>
          <p:cNvPr id="48132" name="Picture 4">
            <a:extLst>
              <a:ext uri="{FF2B5EF4-FFF2-40B4-BE49-F238E27FC236}">
                <a16:creationId xmlns:a16="http://schemas.microsoft.com/office/drawing/2014/main" id="{BBE158CF-1AD8-490A-8DAF-50A2D1397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FC98A90-A183-4B43-9231-13067526D33A}"/>
              </a:ext>
            </a:extLst>
          </p:cNvPr>
          <p:cNvSpPr>
            <a:spLocks noGrp="1" noChangeArrowheads="1"/>
          </p:cNvSpPr>
          <p:nvPr>
            <p:ph type="title"/>
          </p:nvPr>
        </p:nvSpPr>
        <p:spPr/>
        <p:txBody>
          <a:bodyPr/>
          <a:lstStyle/>
          <a:p>
            <a:pPr eaLnBrk="1" hangingPunct="1"/>
            <a:r>
              <a:rPr lang="en-US" altLang="en-US" sz="2600"/>
              <a:t>General Regulation 91-191 under the Occupational Health and Safety Act</a:t>
            </a:r>
          </a:p>
        </p:txBody>
      </p:sp>
      <p:sp>
        <p:nvSpPr>
          <p:cNvPr id="50179" name="Rectangle 3">
            <a:extLst>
              <a:ext uri="{FF2B5EF4-FFF2-40B4-BE49-F238E27FC236}">
                <a16:creationId xmlns:a16="http://schemas.microsoft.com/office/drawing/2014/main" id="{C4CB6BE3-C04B-4932-B6EF-CDF16FED8627}"/>
              </a:ext>
            </a:extLst>
          </p:cNvPr>
          <p:cNvSpPr>
            <a:spLocks noGrp="1" noChangeArrowheads="1"/>
          </p:cNvSpPr>
          <p:nvPr>
            <p:ph type="body" idx="1"/>
          </p:nvPr>
        </p:nvSpPr>
        <p:spPr>
          <a:xfrm>
            <a:off x="533400" y="2286000"/>
            <a:ext cx="7467600" cy="3886200"/>
          </a:xfrm>
        </p:spPr>
        <p:txBody>
          <a:bodyPr/>
          <a:lstStyle/>
          <a:p>
            <a:pPr marL="609600" indent="-609600" algn="ctr" eaLnBrk="1" hangingPunct="1">
              <a:buFontTx/>
              <a:buNone/>
            </a:pPr>
            <a:r>
              <a:rPr lang="en-US" altLang="en-US" sz="3000" b="1">
                <a:cs typeface="Times New Roman" panose="02020603050405020304" pitchFamily="18" charset="0"/>
              </a:rPr>
              <a:t>PART XIII</a:t>
            </a:r>
            <a:endParaRPr lang="en-US" altLang="en-US" sz="3000" b="1">
              <a:ea typeface="Arial Unicode MS" panose="020B0604020202020204" pitchFamily="34" charset="-128"/>
              <a:cs typeface="Arial Unicode MS" panose="020B0604020202020204" pitchFamily="34" charset="-128"/>
            </a:endParaRPr>
          </a:p>
          <a:p>
            <a:pPr marL="609600" indent="-609600" algn="ctr" eaLnBrk="1" hangingPunct="1">
              <a:buFontTx/>
              <a:buNone/>
            </a:pPr>
            <a:r>
              <a:rPr lang="en-US" altLang="en-US" sz="3000" b="1">
                <a:cs typeface="Times New Roman" panose="02020603050405020304" pitchFamily="18" charset="0"/>
              </a:rPr>
              <a:t>EXCAVATIONS AND TRENCHES</a:t>
            </a:r>
          </a:p>
          <a:p>
            <a:pPr marL="609600" indent="-609600" algn="ctr" eaLnBrk="1" hangingPunct="1">
              <a:buFontTx/>
              <a:buNone/>
            </a:pPr>
            <a:endParaRPr lang="en-US" altLang="en-US" sz="3000" b="1">
              <a:cs typeface="Times New Roman" panose="02020603050405020304" pitchFamily="18" charset="0"/>
            </a:endParaRPr>
          </a:p>
          <a:p>
            <a:pPr marL="609600" indent="-609600" algn="ctr" eaLnBrk="1" hangingPunct="1">
              <a:buFontTx/>
              <a:buNone/>
            </a:pPr>
            <a:r>
              <a:rPr lang="en-US" altLang="en-US" sz="3000" b="1">
                <a:cs typeface="Times New Roman" panose="02020603050405020304" pitchFamily="18" charset="0"/>
              </a:rPr>
              <a:t>Sections 180 to 188</a:t>
            </a:r>
          </a:p>
        </p:txBody>
      </p:sp>
      <p:pic>
        <p:nvPicPr>
          <p:cNvPr id="50180" name="Picture 4">
            <a:extLst>
              <a:ext uri="{FF2B5EF4-FFF2-40B4-BE49-F238E27FC236}">
                <a16:creationId xmlns:a16="http://schemas.microsoft.com/office/drawing/2014/main" id="{01FAB240-F59D-44A9-A224-57851D3CE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01CA8D5-C292-4BF2-94AE-287F9D9557B0}"/>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52227" name="Rectangle 3">
            <a:extLst>
              <a:ext uri="{FF2B5EF4-FFF2-40B4-BE49-F238E27FC236}">
                <a16:creationId xmlns:a16="http://schemas.microsoft.com/office/drawing/2014/main" id="{9FF15C13-BD70-46B3-A9E8-495422F88185}"/>
              </a:ext>
            </a:extLst>
          </p:cNvPr>
          <p:cNvSpPr>
            <a:spLocks noGrp="1" noChangeArrowheads="1"/>
          </p:cNvSpPr>
          <p:nvPr>
            <p:ph type="body" idx="1"/>
          </p:nvPr>
        </p:nvSpPr>
        <p:spPr>
          <a:xfrm>
            <a:off x="304800" y="1981200"/>
            <a:ext cx="8197850" cy="4195763"/>
          </a:xfrm>
        </p:spPr>
        <p:txBody>
          <a:bodyPr/>
          <a:lstStyle/>
          <a:p>
            <a:pPr marL="609600" indent="-609600" eaLnBrk="1" hangingPunct="1">
              <a:buFontTx/>
              <a:buNone/>
            </a:pPr>
            <a:r>
              <a:rPr lang="en-US" altLang="en-US" sz="2800" b="1">
                <a:cs typeface="Times New Roman" panose="02020603050405020304" pitchFamily="18" charset="0"/>
              </a:rPr>
              <a:t>Section 180(1)</a:t>
            </a:r>
          </a:p>
          <a:p>
            <a:pPr marL="609600" indent="-609600" eaLnBrk="1" hangingPunct="1">
              <a:buFontTx/>
              <a:buNone/>
            </a:pPr>
            <a:r>
              <a:rPr lang="en-US" altLang="en-US" sz="2800" b="1">
                <a:cs typeface="Times New Roman" panose="02020603050405020304" pitchFamily="18" charset="0"/>
              </a:rPr>
              <a:t>      Before beginning an excavation or trench, an employer shall ensure that the location of any underground utility line or piping is determined. </a:t>
            </a:r>
          </a:p>
        </p:txBody>
      </p:sp>
      <p:pic>
        <p:nvPicPr>
          <p:cNvPr id="52228" name="Picture 4">
            <a:extLst>
              <a:ext uri="{FF2B5EF4-FFF2-40B4-BE49-F238E27FC236}">
                <a16:creationId xmlns:a16="http://schemas.microsoft.com/office/drawing/2014/main" id="{8EF17CDB-303D-4EA9-B5B9-D577896ED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7FE35ED-088D-4AB2-B534-8A43E4C37682}"/>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54275" name="Rectangle 3">
            <a:extLst>
              <a:ext uri="{FF2B5EF4-FFF2-40B4-BE49-F238E27FC236}">
                <a16:creationId xmlns:a16="http://schemas.microsoft.com/office/drawing/2014/main" id="{C298D481-6A42-4313-AA64-09E040F6A228}"/>
              </a:ext>
            </a:extLst>
          </p:cNvPr>
          <p:cNvSpPr>
            <a:spLocks noGrp="1" noChangeArrowheads="1"/>
          </p:cNvSpPr>
          <p:nvPr>
            <p:ph type="body" idx="1"/>
          </p:nvPr>
        </p:nvSpPr>
        <p:spPr>
          <a:xfrm>
            <a:off x="304800" y="1905000"/>
            <a:ext cx="7772400" cy="4495800"/>
          </a:xfrm>
        </p:spPr>
        <p:txBody>
          <a:bodyPr/>
          <a:lstStyle/>
          <a:p>
            <a:pPr marL="609600" indent="-609600" eaLnBrk="1" hangingPunct="1">
              <a:buFontTx/>
              <a:buNone/>
            </a:pPr>
            <a:r>
              <a:rPr lang="en-US" altLang="en-US" sz="2600" b="1">
                <a:cs typeface="Times New Roman" panose="02020603050405020304" pitchFamily="18" charset="0"/>
              </a:rPr>
              <a:t>Section 180(2)</a:t>
            </a:r>
          </a:p>
          <a:p>
            <a:pPr marL="609600" indent="-609600" eaLnBrk="1" hangingPunct="1">
              <a:buFontTx/>
              <a:buNone/>
            </a:pPr>
            <a:r>
              <a:rPr lang="en-US" altLang="en-US" sz="2600" b="1">
                <a:cs typeface="Times New Roman" panose="02020603050405020304" pitchFamily="18" charset="0"/>
              </a:rPr>
              <a:t>Where employees are working within 600 mm of</a:t>
            </a:r>
          </a:p>
          <a:p>
            <a:pPr marL="609600" indent="-609600" eaLnBrk="1" hangingPunct="1">
              <a:buFontTx/>
              <a:buNone/>
            </a:pPr>
            <a:r>
              <a:rPr lang="en-US" altLang="en-US" sz="2600" b="1">
                <a:cs typeface="Times New Roman" panose="02020603050405020304" pitchFamily="18" charset="0"/>
              </a:rPr>
              <a:t>underground utility line or piping, an employer</a:t>
            </a:r>
          </a:p>
          <a:p>
            <a:pPr marL="609600" indent="-609600" eaLnBrk="1" hangingPunct="1">
              <a:buFontTx/>
              <a:buNone/>
            </a:pPr>
            <a:r>
              <a:rPr lang="en-US" altLang="en-US" sz="2600" b="1">
                <a:cs typeface="Times New Roman" panose="02020603050405020304" pitchFamily="18" charset="0"/>
              </a:rPr>
              <a:t>shall ensure that </a:t>
            </a:r>
            <a:endParaRPr lang="en-US" altLang="en-US" sz="26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600" b="1" i="1">
                <a:cs typeface="Times New Roman" panose="02020603050405020304" pitchFamily="18" charset="0"/>
              </a:rPr>
              <a:t>(a)  </a:t>
            </a:r>
            <a:r>
              <a:rPr lang="en-US" altLang="en-US" sz="2600" b="1">
                <a:cs typeface="Times New Roman" panose="02020603050405020304" pitchFamily="18" charset="0"/>
              </a:rPr>
              <a:t>the authority operating the utility line or piping has been notified of the operation, </a:t>
            </a:r>
            <a:endParaRPr lang="en-US" altLang="en-US" sz="26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600" b="1" i="1">
                <a:cs typeface="Times New Roman" panose="02020603050405020304" pitchFamily="18" charset="0"/>
              </a:rPr>
              <a:t>(b)  </a:t>
            </a:r>
            <a:r>
              <a:rPr lang="en-US" altLang="en-US" sz="2600" b="1">
                <a:cs typeface="Times New Roman" panose="02020603050405020304" pitchFamily="18" charset="0"/>
              </a:rPr>
              <a:t>the utility line has been de-energized, and</a:t>
            </a:r>
            <a:endParaRPr lang="en-US" altLang="en-US" sz="26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600" b="1" i="1">
                <a:cs typeface="Times New Roman" panose="02020603050405020304" pitchFamily="18" charset="0"/>
              </a:rPr>
              <a:t>(c)  </a:t>
            </a:r>
            <a:r>
              <a:rPr lang="en-US" altLang="en-US" sz="2600" b="1">
                <a:cs typeface="Times New Roman" panose="02020603050405020304" pitchFamily="18" charset="0"/>
              </a:rPr>
              <a:t>an adequate operating procedure is used by the employees.</a:t>
            </a:r>
          </a:p>
        </p:txBody>
      </p:sp>
      <p:pic>
        <p:nvPicPr>
          <p:cNvPr id="54276" name="Picture 4">
            <a:extLst>
              <a:ext uri="{FF2B5EF4-FFF2-40B4-BE49-F238E27FC236}">
                <a16:creationId xmlns:a16="http://schemas.microsoft.com/office/drawing/2014/main" id="{0567D78A-3732-4BF1-8BEF-15CD0C5DA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9036954-808D-4644-AC37-50EA4841D7B7}"/>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56323" name="Rectangle 3">
            <a:extLst>
              <a:ext uri="{FF2B5EF4-FFF2-40B4-BE49-F238E27FC236}">
                <a16:creationId xmlns:a16="http://schemas.microsoft.com/office/drawing/2014/main" id="{79FD5B43-67F4-4677-9811-EF051F547DCC}"/>
              </a:ext>
            </a:extLst>
          </p:cNvPr>
          <p:cNvSpPr>
            <a:spLocks noGrp="1" noChangeArrowheads="1"/>
          </p:cNvSpPr>
          <p:nvPr>
            <p:ph type="body" idx="1"/>
          </p:nvPr>
        </p:nvSpPr>
        <p:spPr>
          <a:xfrm>
            <a:off x="304800" y="1981200"/>
            <a:ext cx="8610600" cy="4419600"/>
          </a:xfrm>
        </p:spPr>
        <p:txBody>
          <a:bodyPr/>
          <a:lstStyle/>
          <a:p>
            <a:pPr marL="609600" indent="-609600" eaLnBrk="1" hangingPunct="1">
              <a:buFontTx/>
              <a:buNone/>
            </a:pPr>
            <a:r>
              <a:rPr lang="en-US" altLang="en-US" sz="2800" b="1">
                <a:cs typeface="Times New Roman" panose="02020603050405020304" pitchFamily="18" charset="0"/>
              </a:rPr>
              <a:t>Section 180(3)</a:t>
            </a:r>
          </a:p>
          <a:p>
            <a:pPr marL="609600" indent="-609600" eaLnBrk="1" hangingPunct="1">
              <a:buFontTx/>
              <a:buNone/>
            </a:pPr>
            <a:r>
              <a:rPr lang="en-US" altLang="en-US" sz="2800" b="1">
                <a:cs typeface="Times New Roman" panose="02020603050405020304" pitchFamily="18" charset="0"/>
              </a:rPr>
              <a:t>      An employer shall ensure that utility poles, posts and similar structures are supported or removed if they are within 3 m of an excavation or trench that is more than 1.2 m deep.</a:t>
            </a:r>
          </a:p>
        </p:txBody>
      </p:sp>
      <p:pic>
        <p:nvPicPr>
          <p:cNvPr id="56324" name="Picture 4">
            <a:extLst>
              <a:ext uri="{FF2B5EF4-FFF2-40B4-BE49-F238E27FC236}">
                <a16:creationId xmlns:a16="http://schemas.microsoft.com/office/drawing/2014/main" id="{D8B3FFC4-FBE2-48CA-BC6F-5273134A1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D3130B8-37D0-4A04-88B5-7E8325CEFD5A}"/>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58371" name="Rectangle 3">
            <a:extLst>
              <a:ext uri="{FF2B5EF4-FFF2-40B4-BE49-F238E27FC236}">
                <a16:creationId xmlns:a16="http://schemas.microsoft.com/office/drawing/2014/main" id="{AF4D7640-BF92-4197-9BB1-5B9C86177E29}"/>
              </a:ext>
            </a:extLst>
          </p:cNvPr>
          <p:cNvSpPr>
            <a:spLocks noGrp="1" noChangeArrowheads="1"/>
          </p:cNvSpPr>
          <p:nvPr>
            <p:ph type="body" idx="1"/>
          </p:nvPr>
        </p:nvSpPr>
        <p:spPr>
          <a:xfrm>
            <a:off x="304800" y="1905000"/>
            <a:ext cx="8382000" cy="4495800"/>
          </a:xfrm>
        </p:spPr>
        <p:txBody>
          <a:bodyPr/>
          <a:lstStyle/>
          <a:p>
            <a:pPr marL="609600" indent="-609600" eaLnBrk="1" hangingPunct="1">
              <a:buFontTx/>
              <a:buNone/>
            </a:pPr>
            <a:r>
              <a:rPr lang="en-US" altLang="en-US" sz="2800" b="1">
                <a:cs typeface="Times New Roman" panose="02020603050405020304" pitchFamily="18" charset="0"/>
              </a:rPr>
              <a:t>Section 181(1)</a:t>
            </a:r>
          </a:p>
          <a:p>
            <a:pPr marL="609600" indent="-609600" eaLnBrk="1" hangingPunct="1">
              <a:buFontTx/>
              <a:buNone/>
            </a:pPr>
            <a:r>
              <a:rPr lang="en-US" altLang="en-US" sz="2800" b="1">
                <a:cs typeface="Times New Roman" panose="02020603050405020304" pitchFamily="18" charset="0"/>
              </a:rPr>
              <a:t>An employer shall ensure that the walls of an</a:t>
            </a:r>
          </a:p>
          <a:p>
            <a:pPr marL="609600" indent="-609600" eaLnBrk="1" hangingPunct="1">
              <a:buFontTx/>
              <a:buNone/>
            </a:pPr>
            <a:r>
              <a:rPr lang="en-US" altLang="en-US" sz="2800" b="1">
                <a:cs typeface="Times New Roman" panose="02020603050405020304" pitchFamily="18" charset="0"/>
              </a:rPr>
              <a:t>excavation or trench are supported by shoring,</a:t>
            </a:r>
          </a:p>
          <a:p>
            <a:pPr marL="609600" indent="-609600" eaLnBrk="1" hangingPunct="1">
              <a:buFontTx/>
              <a:buNone/>
            </a:pPr>
            <a:r>
              <a:rPr lang="en-US" altLang="en-US" sz="2800" b="1">
                <a:cs typeface="Times New Roman" panose="02020603050405020304" pitchFamily="18" charset="0"/>
              </a:rPr>
              <a:t>bracing or caging except when the excavation</a:t>
            </a:r>
          </a:p>
          <a:p>
            <a:pPr marL="609600" indent="-609600" eaLnBrk="1" hangingPunct="1">
              <a:buFontTx/>
              <a:buNone/>
            </a:pPr>
            <a:r>
              <a:rPr lang="en-US" altLang="en-US" sz="2800" b="1">
                <a:cs typeface="Times New Roman" panose="02020603050405020304" pitchFamily="18" charset="0"/>
              </a:rPr>
              <a:t>or trench</a:t>
            </a:r>
            <a:endParaRPr lang="en-US" altLang="en-US" sz="28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800" b="1" i="1">
                <a:cs typeface="Times New Roman" panose="02020603050405020304" pitchFamily="18" charset="0"/>
              </a:rPr>
              <a:t>(a) </a:t>
            </a:r>
            <a:r>
              <a:rPr lang="en-US" altLang="en-US" sz="2800" b="1">
                <a:cs typeface="Times New Roman" panose="02020603050405020304" pitchFamily="18" charset="0"/>
              </a:rPr>
              <a:t>is less than 1.2 m deep,</a:t>
            </a:r>
            <a:endParaRPr lang="en-US" altLang="en-US" sz="28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800" b="1" i="1">
                <a:cs typeface="Times New Roman" panose="02020603050405020304" pitchFamily="18" charset="0"/>
              </a:rPr>
              <a:t>(b) </a:t>
            </a:r>
            <a:r>
              <a:rPr lang="en-US" altLang="en-US" sz="2800" b="1">
                <a:cs typeface="Times New Roman" panose="02020603050405020304" pitchFamily="18" charset="0"/>
              </a:rPr>
              <a:t>subject to subsection (2), is cut in solid rock,</a:t>
            </a:r>
          </a:p>
        </p:txBody>
      </p:sp>
      <p:pic>
        <p:nvPicPr>
          <p:cNvPr id="58372" name="Picture 4">
            <a:extLst>
              <a:ext uri="{FF2B5EF4-FFF2-40B4-BE49-F238E27FC236}">
                <a16:creationId xmlns:a16="http://schemas.microsoft.com/office/drawing/2014/main" id="{772EBB73-4DBE-4B3F-9D41-002F2CD25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FAF43C7-00B4-4B5F-957E-D22F9ABF602A}"/>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60419" name="Rectangle 3">
            <a:extLst>
              <a:ext uri="{FF2B5EF4-FFF2-40B4-BE49-F238E27FC236}">
                <a16:creationId xmlns:a16="http://schemas.microsoft.com/office/drawing/2014/main" id="{7B6F80BC-9A3C-4AE6-9E11-4178EBF9E92C}"/>
              </a:ext>
            </a:extLst>
          </p:cNvPr>
          <p:cNvSpPr>
            <a:spLocks noGrp="1" noChangeArrowheads="1"/>
          </p:cNvSpPr>
          <p:nvPr>
            <p:ph type="body" idx="1"/>
          </p:nvPr>
        </p:nvSpPr>
        <p:spPr>
          <a:xfrm>
            <a:off x="228600" y="1828800"/>
            <a:ext cx="8686800" cy="4495800"/>
          </a:xfrm>
        </p:spPr>
        <p:txBody>
          <a:bodyPr/>
          <a:lstStyle/>
          <a:p>
            <a:pPr marL="609600" indent="-609600" eaLnBrk="1" hangingPunct="1">
              <a:buFontTx/>
              <a:buNone/>
            </a:pPr>
            <a:r>
              <a:rPr lang="en-US" altLang="en-US" sz="2700" b="1">
                <a:cs typeface="Times New Roman" panose="02020603050405020304" pitchFamily="18" charset="0"/>
              </a:rPr>
              <a:t>Section 181(1) continued</a:t>
            </a:r>
          </a:p>
          <a:p>
            <a:pPr marL="609600" indent="-609600" eaLnBrk="1" hangingPunct="1">
              <a:buFontTx/>
              <a:buNone/>
            </a:pPr>
            <a:r>
              <a:rPr lang="en-US" altLang="en-US" sz="2700" b="1">
                <a:latin typeface="Arial Narrow" panose="020B0606020202030204" pitchFamily="34" charset="0"/>
                <a:cs typeface="Times New Roman" panose="02020603050405020304" pitchFamily="18" charset="0"/>
              </a:rPr>
              <a:t>…</a:t>
            </a:r>
            <a:r>
              <a:rPr lang="en-US" altLang="en-US" sz="2700" b="1">
                <a:cs typeface="Times New Roman" panose="02020603050405020304" pitchFamily="18" charset="0"/>
              </a:rPr>
              <a:t>walls</a:t>
            </a:r>
            <a:r>
              <a:rPr lang="en-US" altLang="en-US" sz="2700" b="1">
                <a:latin typeface="Arial Narrow" panose="020B0606020202030204" pitchFamily="34" charset="0"/>
                <a:cs typeface="Times New Roman" panose="02020603050405020304" pitchFamily="18" charset="0"/>
              </a:rPr>
              <a:t>…</a:t>
            </a:r>
            <a:r>
              <a:rPr lang="en-US" altLang="en-US" sz="2700" b="1">
                <a:cs typeface="Times New Roman" panose="02020603050405020304" pitchFamily="18" charset="0"/>
              </a:rPr>
              <a:t>are supported</a:t>
            </a:r>
            <a:r>
              <a:rPr lang="en-US" altLang="en-US" sz="2700" b="1">
                <a:latin typeface="Arial Narrow" panose="020B0606020202030204" pitchFamily="34" charset="0"/>
                <a:cs typeface="Times New Roman" panose="02020603050405020304" pitchFamily="18" charset="0"/>
              </a:rPr>
              <a:t>…</a:t>
            </a:r>
            <a:r>
              <a:rPr lang="en-US" altLang="en-US" sz="2700" b="1">
                <a:cs typeface="Times New Roman" panose="02020603050405020304" pitchFamily="18" charset="0"/>
              </a:rPr>
              <a:t>except when the excavation or trench</a:t>
            </a:r>
            <a:endParaRPr lang="en-US" altLang="en-US" sz="27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700" b="1" i="1">
                <a:cs typeface="Times New Roman" panose="02020603050405020304" pitchFamily="18" charset="0"/>
              </a:rPr>
              <a:t>(c)  </a:t>
            </a:r>
            <a:r>
              <a:rPr lang="en-US" altLang="en-US" sz="2700" b="1">
                <a:cs typeface="Times New Roman" panose="02020603050405020304" pitchFamily="18" charset="0"/>
              </a:rPr>
              <a:t>is sloped or benched to within 1.2 m of the bottom of the excavation or trench with the slope or bench not exceeding 1 m of vertical rise to each 1 m of horizontal run, or</a:t>
            </a:r>
            <a:endParaRPr lang="en-US" altLang="en-US" sz="27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700" b="1" i="1">
                <a:cs typeface="Times New Roman" panose="02020603050405020304" pitchFamily="18" charset="0"/>
              </a:rPr>
              <a:t>(d)  </a:t>
            </a:r>
            <a:r>
              <a:rPr lang="en-US" altLang="en-US" sz="2700" b="1">
                <a:cs typeface="Times New Roman" panose="02020603050405020304" pitchFamily="18" charset="0"/>
              </a:rPr>
              <a:t>is one that an employee is not required to enter</a:t>
            </a:r>
            <a:r>
              <a:rPr lang="en-US" altLang="en-US" sz="2700">
                <a:solidFill>
                  <a:srgbClr val="FFFF00"/>
                </a:solidFill>
                <a:cs typeface="Times New Roman" panose="02020603050405020304" pitchFamily="18" charset="0"/>
              </a:rPr>
              <a:t>. </a:t>
            </a:r>
          </a:p>
        </p:txBody>
      </p:sp>
      <p:pic>
        <p:nvPicPr>
          <p:cNvPr id="60420" name="Picture 4">
            <a:extLst>
              <a:ext uri="{FF2B5EF4-FFF2-40B4-BE49-F238E27FC236}">
                <a16:creationId xmlns:a16="http://schemas.microsoft.com/office/drawing/2014/main" id="{1FF1658F-3021-4F03-83DF-A7F64F469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4859F89-B4DD-4E01-A743-E3D4E56AAB78}"/>
              </a:ext>
            </a:extLst>
          </p:cNvPr>
          <p:cNvSpPr>
            <a:spLocks noGrp="1" noChangeArrowheads="1"/>
          </p:cNvSpPr>
          <p:nvPr>
            <p:ph type="title"/>
          </p:nvPr>
        </p:nvSpPr>
        <p:spPr/>
        <p:txBody>
          <a:bodyPr/>
          <a:lstStyle/>
          <a:p>
            <a:pPr eaLnBrk="1" hangingPunct="1"/>
            <a:r>
              <a:rPr lang="en-US" altLang="en-US" sz="3000"/>
              <a:t>Excavations and Trenches</a:t>
            </a:r>
          </a:p>
        </p:txBody>
      </p:sp>
      <p:sp>
        <p:nvSpPr>
          <p:cNvPr id="7171" name="Rectangle 3">
            <a:extLst>
              <a:ext uri="{FF2B5EF4-FFF2-40B4-BE49-F238E27FC236}">
                <a16:creationId xmlns:a16="http://schemas.microsoft.com/office/drawing/2014/main" id="{13DBB6D6-E57C-4840-9321-8C029F7D8BE0}"/>
              </a:ext>
            </a:extLst>
          </p:cNvPr>
          <p:cNvSpPr>
            <a:spLocks noGrp="1" noChangeArrowheads="1"/>
          </p:cNvSpPr>
          <p:nvPr>
            <p:ph type="body" idx="1"/>
          </p:nvPr>
        </p:nvSpPr>
        <p:spPr>
          <a:xfrm>
            <a:off x="228600" y="1600200"/>
            <a:ext cx="8001000" cy="4724400"/>
          </a:xfrm>
        </p:spPr>
        <p:txBody>
          <a:bodyPr/>
          <a:lstStyle/>
          <a:p>
            <a:pPr marL="609600" indent="-609600" eaLnBrk="1" hangingPunct="1">
              <a:lnSpc>
                <a:spcPct val="150000"/>
              </a:lnSpc>
              <a:buFontTx/>
              <a:buNone/>
            </a:pPr>
            <a:r>
              <a:rPr lang="en-US" altLang="en-US" sz="2800" b="1" u="sng"/>
              <a:t>Presentation Outline</a:t>
            </a:r>
          </a:p>
          <a:p>
            <a:pPr marL="609600" indent="-609600" eaLnBrk="1" hangingPunct="1">
              <a:lnSpc>
                <a:spcPct val="150000"/>
              </a:lnSpc>
              <a:buFontTx/>
              <a:buChar char="•"/>
            </a:pPr>
            <a:r>
              <a:rPr lang="en-US" altLang="en-US" sz="2800" b="1"/>
              <a:t>Introduction</a:t>
            </a:r>
          </a:p>
          <a:p>
            <a:pPr marL="609600" indent="-609600" eaLnBrk="1" hangingPunct="1">
              <a:lnSpc>
                <a:spcPct val="150000"/>
              </a:lnSpc>
              <a:buFontTx/>
              <a:buChar char="•"/>
            </a:pPr>
            <a:r>
              <a:rPr lang="en-US" altLang="en-US" sz="2800" b="1"/>
              <a:t>Presentation</a:t>
            </a:r>
          </a:p>
          <a:p>
            <a:pPr marL="609600" indent="-609600" eaLnBrk="1" hangingPunct="1">
              <a:lnSpc>
                <a:spcPct val="150000"/>
              </a:lnSpc>
              <a:buFontTx/>
              <a:buChar char="•"/>
            </a:pPr>
            <a:r>
              <a:rPr lang="en-US" altLang="en-US" sz="2800" b="1"/>
              <a:t>Summary</a:t>
            </a:r>
          </a:p>
        </p:txBody>
      </p:sp>
      <p:pic>
        <p:nvPicPr>
          <p:cNvPr id="7172" name="Picture 4">
            <a:extLst>
              <a:ext uri="{FF2B5EF4-FFF2-40B4-BE49-F238E27FC236}">
                <a16:creationId xmlns:a16="http://schemas.microsoft.com/office/drawing/2014/main" id="{0F7D67C5-D58B-4728-B39A-0B14BC937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03"/>
          <a:stretch>
            <a:fillRect/>
          </a:stretch>
        </p:blipFill>
        <p:spPr bwMode="auto">
          <a:xfrm>
            <a:off x="3657600" y="2362200"/>
            <a:ext cx="54864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a:extLst>
              <a:ext uri="{FF2B5EF4-FFF2-40B4-BE49-F238E27FC236}">
                <a16:creationId xmlns:a16="http://schemas.microsoft.com/office/drawing/2014/main" id="{3B2F15A7-2C69-42E1-AC7F-A5384119C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048A370-DFAA-40D7-BFBC-F159FED15D36}"/>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62467" name="Rectangle 3">
            <a:extLst>
              <a:ext uri="{FF2B5EF4-FFF2-40B4-BE49-F238E27FC236}">
                <a16:creationId xmlns:a16="http://schemas.microsoft.com/office/drawing/2014/main" id="{67F38B85-212E-48F5-B2A7-B0AA037A0507}"/>
              </a:ext>
            </a:extLst>
          </p:cNvPr>
          <p:cNvSpPr>
            <a:spLocks noGrp="1" noChangeArrowheads="1"/>
          </p:cNvSpPr>
          <p:nvPr>
            <p:ph type="body" idx="1"/>
          </p:nvPr>
        </p:nvSpPr>
        <p:spPr>
          <a:xfrm>
            <a:off x="304800" y="1676400"/>
            <a:ext cx="7772400" cy="4648200"/>
          </a:xfrm>
        </p:spPr>
        <p:txBody>
          <a:bodyPr/>
          <a:lstStyle/>
          <a:p>
            <a:pPr marL="609600" indent="-609600" eaLnBrk="1" hangingPunct="1">
              <a:buFontTx/>
              <a:buNone/>
            </a:pPr>
            <a:r>
              <a:rPr lang="en-US" altLang="en-US" sz="1800" b="1">
                <a:cs typeface="Times New Roman" panose="02020603050405020304" pitchFamily="18" charset="0"/>
              </a:rPr>
              <a:t>Section 181(1) </a:t>
            </a:r>
            <a:r>
              <a:rPr lang="en-US" altLang="en-US" sz="1800" b="1" i="1">
                <a:cs typeface="Times New Roman" panose="02020603050405020304" pitchFamily="18" charset="0"/>
              </a:rPr>
              <a:t>c</a:t>
            </a:r>
            <a:r>
              <a:rPr lang="en-US" altLang="en-US" sz="1800" b="1" i="1">
                <a:latin typeface="Arial Narrow" panose="020B0606020202030204" pitchFamily="34" charset="0"/>
                <a:cs typeface="Times New Roman" panose="02020603050405020304" pitchFamily="18" charset="0"/>
              </a:rPr>
              <a:t>…</a:t>
            </a:r>
            <a:r>
              <a:rPr lang="en-US" altLang="en-US" sz="1800" b="1" i="1">
                <a:cs typeface="Times New Roman" panose="02020603050405020304" pitchFamily="18" charset="0"/>
              </a:rPr>
              <a:t>sloped or benched</a:t>
            </a:r>
            <a:r>
              <a:rPr lang="en-US" altLang="en-US" i="1">
                <a:latin typeface="Arial Narrow" panose="020B0606020202030204" pitchFamily="34" charset="0"/>
                <a:cs typeface="Times New Roman" panose="02020603050405020304" pitchFamily="18" charset="0"/>
              </a:rPr>
              <a:t>…</a:t>
            </a:r>
            <a:endParaRPr lang="en-US" altLang="en-US" i="1">
              <a:cs typeface="Times New Roman" panose="02020603050405020304" pitchFamily="18" charset="0"/>
            </a:endParaRPr>
          </a:p>
        </p:txBody>
      </p:sp>
      <p:pic>
        <p:nvPicPr>
          <p:cNvPr id="62468" name="Picture 4">
            <a:extLst>
              <a:ext uri="{FF2B5EF4-FFF2-40B4-BE49-F238E27FC236}">
                <a16:creationId xmlns:a16="http://schemas.microsoft.com/office/drawing/2014/main" id="{6A7591CB-71FA-4573-AC55-551FEF3A6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67" b="7001"/>
          <a:stretch>
            <a:fillRect/>
          </a:stretch>
        </p:blipFill>
        <p:spPr bwMode="auto">
          <a:xfrm>
            <a:off x="0" y="21336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a:extLst>
              <a:ext uri="{FF2B5EF4-FFF2-40B4-BE49-F238E27FC236}">
                <a16:creationId xmlns:a16="http://schemas.microsoft.com/office/drawing/2014/main" id="{BEDFB8E0-9DD4-462A-8BDD-62D93C83B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1394262-E805-4786-804A-F26BBCFE8DE7}"/>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64515" name="Rectangle 3">
            <a:extLst>
              <a:ext uri="{FF2B5EF4-FFF2-40B4-BE49-F238E27FC236}">
                <a16:creationId xmlns:a16="http://schemas.microsoft.com/office/drawing/2014/main" id="{64D0F362-D99E-4029-9836-7627B5FDE076}"/>
              </a:ext>
            </a:extLst>
          </p:cNvPr>
          <p:cNvSpPr>
            <a:spLocks noGrp="1" noChangeArrowheads="1"/>
          </p:cNvSpPr>
          <p:nvPr>
            <p:ph type="body" idx="1"/>
          </p:nvPr>
        </p:nvSpPr>
        <p:spPr>
          <a:xfrm>
            <a:off x="304800" y="1981200"/>
            <a:ext cx="8534400" cy="4419600"/>
          </a:xfrm>
        </p:spPr>
        <p:txBody>
          <a:bodyPr/>
          <a:lstStyle/>
          <a:p>
            <a:pPr marL="609600" indent="-609600" eaLnBrk="1" hangingPunct="1">
              <a:buFontTx/>
              <a:buNone/>
            </a:pPr>
            <a:r>
              <a:rPr lang="en-US" altLang="en-US" sz="2800" b="1">
                <a:cs typeface="Times New Roman" panose="02020603050405020304" pitchFamily="18" charset="0"/>
              </a:rPr>
              <a:t>Section 181(2)</a:t>
            </a:r>
          </a:p>
          <a:p>
            <a:pPr marL="609600" indent="-609600" eaLnBrk="1" hangingPunct="1">
              <a:buFontTx/>
              <a:buNone/>
            </a:pPr>
            <a:r>
              <a:rPr lang="en-US" altLang="en-US" sz="2800" b="1">
                <a:cs typeface="Times New Roman" panose="02020603050405020304" pitchFamily="18" charset="0"/>
              </a:rPr>
              <a:t>Where the walls or crests of an excavation or</a:t>
            </a:r>
          </a:p>
          <a:p>
            <a:pPr marL="609600" indent="-609600" eaLnBrk="1" hangingPunct="1">
              <a:buFontTx/>
              <a:buNone/>
            </a:pPr>
            <a:r>
              <a:rPr lang="en-US" altLang="en-US" sz="2800" b="1">
                <a:cs typeface="Times New Roman" panose="02020603050405020304" pitchFamily="18" charset="0"/>
              </a:rPr>
              <a:t>trench are cut in solid rock and are not stable, an</a:t>
            </a:r>
          </a:p>
          <a:p>
            <a:pPr marL="609600" indent="-609600" eaLnBrk="1" hangingPunct="1">
              <a:buFontTx/>
              <a:buNone/>
            </a:pPr>
            <a:r>
              <a:rPr lang="en-US" altLang="en-US" sz="2800" b="1">
                <a:cs typeface="Times New Roman" panose="02020603050405020304" pitchFamily="18" charset="0"/>
              </a:rPr>
              <a:t>employer shall ensure that the walls and crests</a:t>
            </a:r>
          </a:p>
          <a:p>
            <a:pPr marL="609600" indent="-609600" eaLnBrk="1" hangingPunct="1">
              <a:buFontTx/>
              <a:buNone/>
            </a:pPr>
            <a:r>
              <a:rPr lang="en-US" altLang="en-US" sz="2800" b="1">
                <a:cs typeface="Times New Roman" panose="02020603050405020304" pitchFamily="18" charset="0"/>
              </a:rPr>
              <a:t>are adequately supported by rock bolts, wire</a:t>
            </a:r>
          </a:p>
          <a:p>
            <a:pPr marL="609600" indent="-609600" eaLnBrk="1" hangingPunct="1">
              <a:buFontTx/>
              <a:buNone/>
            </a:pPr>
            <a:r>
              <a:rPr lang="en-US" altLang="en-US" sz="2800" b="1">
                <a:cs typeface="Times New Roman" panose="02020603050405020304" pitchFamily="18" charset="0"/>
              </a:rPr>
              <a:t>mesh,shoring or a method that provides</a:t>
            </a:r>
          </a:p>
          <a:p>
            <a:pPr marL="609600" indent="-609600" eaLnBrk="1" hangingPunct="1">
              <a:buFontTx/>
              <a:buNone/>
            </a:pPr>
            <a:r>
              <a:rPr lang="en-US" altLang="en-US" sz="2800" b="1">
                <a:cs typeface="Times New Roman" panose="02020603050405020304" pitchFamily="18" charset="0"/>
              </a:rPr>
              <a:t>equivalent support. </a:t>
            </a:r>
          </a:p>
        </p:txBody>
      </p:sp>
      <p:pic>
        <p:nvPicPr>
          <p:cNvPr id="64516" name="Picture 4">
            <a:extLst>
              <a:ext uri="{FF2B5EF4-FFF2-40B4-BE49-F238E27FC236}">
                <a16:creationId xmlns:a16="http://schemas.microsoft.com/office/drawing/2014/main" id="{0633F214-0670-4FDE-8237-5C5C8E0A7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23BEE8F-51E6-4AC3-8742-9CFB5D6B9337}"/>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pic>
        <p:nvPicPr>
          <p:cNvPr id="66563" name="Picture 4">
            <a:extLst>
              <a:ext uri="{FF2B5EF4-FFF2-40B4-BE49-F238E27FC236}">
                <a16:creationId xmlns:a16="http://schemas.microsoft.com/office/drawing/2014/main" id="{86CA1630-B1B3-4214-97B7-8ABF6A59D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C7CBB4E-C174-4BDC-BC02-E565D964D771}"/>
              </a:ext>
            </a:extLst>
          </p:cNvPr>
          <p:cNvSpPr>
            <a:spLocks noGrp="1"/>
          </p:cNvSpPr>
          <p:nvPr>
            <p:ph type="body" idx="1"/>
          </p:nvPr>
        </p:nvSpPr>
        <p:spPr>
          <a:xfrm>
            <a:off x="152400" y="1905000"/>
            <a:ext cx="8686800" cy="4495800"/>
          </a:xfrm>
        </p:spPr>
        <p:txBody>
          <a:bodyPr>
            <a:normAutofit fontScale="90000" lnSpcReduction="10000"/>
          </a:bodyPr>
          <a:lstStyle/>
          <a:p>
            <a:pPr marL="0" indent="0">
              <a:buFontTx/>
              <a:buNone/>
              <a:defRPr/>
            </a:pPr>
            <a:br>
              <a:rPr lang="en-US" sz="3100" b="1" dirty="0">
                <a:cs typeface="Arial" pitchFamily="34" charset="0"/>
              </a:rPr>
            </a:br>
            <a:r>
              <a:rPr lang="en-US" sz="3100" b="1" dirty="0">
                <a:cs typeface="Arial" pitchFamily="34" charset="0"/>
              </a:rPr>
              <a:t>Section 181(3)</a:t>
            </a:r>
          </a:p>
          <a:p>
            <a:pPr marL="0" indent="0">
              <a:buFontTx/>
              <a:buNone/>
              <a:defRPr/>
            </a:pPr>
            <a:br>
              <a:rPr lang="en-US" sz="3100" b="1" dirty="0">
                <a:cs typeface="Arial" pitchFamily="34" charset="0"/>
              </a:rPr>
            </a:br>
            <a:r>
              <a:rPr lang="en-US" sz="3100" b="1" dirty="0">
                <a:cs typeface="Arial" pitchFamily="34" charset="0"/>
              </a:rPr>
              <a:t>Where powered mobile equipment or a mobile crane is used near the edge of an excavation or trench, an employer shall ensure that any shoring, bracing or caging for the excavation or trench is adequate to support the increased pressure.</a:t>
            </a:r>
            <a:br>
              <a:rPr lang="en-US" sz="3200" b="1" dirty="0">
                <a:cs typeface="Times New Roman" pitchFamily="18" charset="0"/>
              </a:rPr>
            </a:br>
            <a:br>
              <a:rPr lang="en-US" b="1" dirty="0">
                <a:cs typeface="Times New Roman" pitchFamily="18" charset="0"/>
              </a:rPr>
            </a:br>
            <a:endParaRPr lang="en-CA" dirty="0"/>
          </a:p>
        </p:txBody>
      </p:sp>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6BB3EC8-9D20-40CE-A5B9-32A47681A411}"/>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pic>
        <p:nvPicPr>
          <p:cNvPr id="68611" name="Picture 4">
            <a:extLst>
              <a:ext uri="{FF2B5EF4-FFF2-40B4-BE49-F238E27FC236}">
                <a16:creationId xmlns:a16="http://schemas.microsoft.com/office/drawing/2014/main" id="{39BA327D-ACC4-4845-8B47-14A576365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itle 1">
            <a:extLst>
              <a:ext uri="{FF2B5EF4-FFF2-40B4-BE49-F238E27FC236}">
                <a16:creationId xmlns:a16="http://schemas.microsoft.com/office/drawing/2014/main" id="{DB40CEA2-48E9-4BF4-A8BB-84670B5BD762}"/>
              </a:ext>
            </a:extLst>
          </p:cNvPr>
          <p:cNvSpPr>
            <a:spLocks noGrp="1" noChangeArrowheads="1"/>
          </p:cNvSpPr>
          <p:nvPr>
            <p:ph idx="1"/>
          </p:nvPr>
        </p:nvSpPr>
        <p:spPr>
          <a:xfrm>
            <a:off x="990600" y="1981200"/>
            <a:ext cx="7740650" cy="4419600"/>
          </a:xfrm>
        </p:spPr>
        <p:txBody>
          <a:bodyPr/>
          <a:lstStyle/>
          <a:p>
            <a:pPr marL="0" indent="0">
              <a:buFontTx/>
              <a:buNone/>
            </a:pPr>
            <a:r>
              <a:rPr lang="en-US" altLang="en-US" sz="2800" b="1">
                <a:cs typeface="Arial" panose="020B0604020202020204" pitchFamily="34" charset="0"/>
              </a:rPr>
              <a:t>Section 181(4)</a:t>
            </a:r>
          </a:p>
          <a:p>
            <a:pPr marL="0" indent="0">
              <a:buFontTx/>
              <a:buNone/>
            </a:pPr>
            <a:br>
              <a:rPr lang="en-US" altLang="en-US" sz="2800" b="1">
                <a:cs typeface="Arial" panose="020B0604020202020204" pitchFamily="34" charset="0"/>
              </a:rPr>
            </a:br>
            <a:r>
              <a:rPr lang="en-US" altLang="en-US" sz="2800" b="1">
                <a:cs typeface="Arial" panose="020B0604020202020204" pitchFamily="34" charset="0"/>
              </a:rPr>
              <a:t>An employer shall ensure that shoring, bracing or caging for an excavation or trench is certified as adequate by an engineer and shall make the proof of the certification available to an officer on request.</a:t>
            </a:r>
            <a:br>
              <a:rPr lang="en-US" altLang="en-US" b="1">
                <a:cs typeface="Times New Roman" panose="02020603050405020304" pitchFamily="18" charset="0"/>
              </a:rPr>
            </a:br>
            <a:endParaRPr lang="en-CA" altLang="en-US"/>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2A2ABF9-3751-4C8D-A24F-F0EACC1D1475}"/>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70659" name="Rectangle 3">
            <a:extLst>
              <a:ext uri="{FF2B5EF4-FFF2-40B4-BE49-F238E27FC236}">
                <a16:creationId xmlns:a16="http://schemas.microsoft.com/office/drawing/2014/main" id="{1B7B333E-1C49-4956-92B0-4FE1AC9B9AAF}"/>
              </a:ext>
            </a:extLst>
          </p:cNvPr>
          <p:cNvSpPr>
            <a:spLocks noGrp="1" noChangeArrowheads="1"/>
          </p:cNvSpPr>
          <p:nvPr>
            <p:ph type="body" idx="1"/>
          </p:nvPr>
        </p:nvSpPr>
        <p:spPr>
          <a:xfrm>
            <a:off x="152400" y="1905000"/>
            <a:ext cx="8686800" cy="4495800"/>
          </a:xfrm>
        </p:spPr>
        <p:txBody>
          <a:bodyPr/>
          <a:lstStyle/>
          <a:p>
            <a:pPr marL="609600" indent="-609600" eaLnBrk="1" hangingPunct="1">
              <a:buFontTx/>
              <a:buNone/>
            </a:pPr>
            <a:r>
              <a:rPr lang="en-US" altLang="en-US" sz="2400" b="1">
                <a:cs typeface="Times New Roman" panose="02020603050405020304" pitchFamily="18" charset="0"/>
              </a:rPr>
              <a:t>Section 182(1)</a:t>
            </a:r>
          </a:p>
          <a:p>
            <a:pPr marL="609600" indent="-609600" eaLnBrk="1" hangingPunct="1">
              <a:spcBef>
                <a:spcPct val="0"/>
              </a:spcBef>
              <a:buFontTx/>
              <a:buNone/>
            </a:pPr>
            <a:r>
              <a:rPr lang="en-US" altLang="en-US" sz="2400" b="1">
                <a:cs typeface="Times New Roman" panose="02020603050405020304" pitchFamily="18" charset="0"/>
              </a:rPr>
              <a:t>An employer shall ensure that an employee does not,</a:t>
            </a:r>
          </a:p>
          <a:p>
            <a:pPr marL="609600" indent="-609600" eaLnBrk="1" hangingPunct="1">
              <a:spcBef>
                <a:spcPct val="0"/>
              </a:spcBef>
              <a:buFontTx/>
              <a:buNone/>
            </a:pPr>
            <a:r>
              <a:rPr lang="en-US" altLang="en-US" sz="2400" b="1">
                <a:cs typeface="Times New Roman" panose="02020603050405020304" pitchFamily="18" charset="0"/>
              </a:rPr>
              <a:t>and no employee shall, enter an excavation or trench</a:t>
            </a:r>
          </a:p>
          <a:p>
            <a:pPr marL="609600" indent="-609600" eaLnBrk="1" hangingPunct="1">
              <a:spcBef>
                <a:spcPct val="0"/>
              </a:spcBef>
              <a:buFontTx/>
              <a:buNone/>
            </a:pPr>
            <a:r>
              <a:rPr lang="en-US" altLang="en-US" sz="2400" b="1">
                <a:cs typeface="Times New Roman" panose="02020603050405020304" pitchFamily="18" charset="0"/>
              </a:rPr>
              <a:t>1.2 m or more in depth unless</a:t>
            </a:r>
            <a:endParaRPr lang="en-US" altLang="en-US" sz="24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400" b="1" i="1">
                <a:cs typeface="Times New Roman" panose="02020603050405020304" pitchFamily="18" charset="0"/>
              </a:rPr>
              <a:t>(a)   </a:t>
            </a:r>
            <a:r>
              <a:rPr lang="en-US" altLang="en-US" sz="2400" b="1">
                <a:cs typeface="Times New Roman" panose="02020603050405020304" pitchFamily="18" charset="0"/>
              </a:rPr>
              <a:t>the walls of the excavation or trench are supported by shoring, bracing or caging, the excavation or trench is cut in solid rock or the excavation or trench is sloped or benched to within 1.2 m of the bottom of the excavation or</a:t>
            </a:r>
            <a:r>
              <a:rPr lang="en-US" altLang="en-US" sz="2400" b="1">
                <a:solidFill>
                  <a:srgbClr val="FFFF00"/>
                </a:solidFill>
                <a:cs typeface="Times New Roman" panose="02020603050405020304" pitchFamily="18" charset="0"/>
              </a:rPr>
              <a:t> </a:t>
            </a:r>
            <a:r>
              <a:rPr lang="en-US" altLang="en-US" sz="2400" b="1">
                <a:cs typeface="Times New Roman" panose="02020603050405020304" pitchFamily="18" charset="0"/>
              </a:rPr>
              <a:t>trench with the slope not exceeding 1 m of vertical rise to each 1 m of horizontal run,</a:t>
            </a:r>
            <a:endParaRPr lang="en-US" altLang="en-US" sz="24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0660" name="Picture 4">
            <a:extLst>
              <a:ext uri="{FF2B5EF4-FFF2-40B4-BE49-F238E27FC236}">
                <a16:creationId xmlns:a16="http://schemas.microsoft.com/office/drawing/2014/main" id="{C65F32D9-A6C8-434C-BB93-90F7E0932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89BF9A4-BE49-49FA-A02A-8B90E725AFBE}"/>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72707" name="Rectangle 3">
            <a:extLst>
              <a:ext uri="{FF2B5EF4-FFF2-40B4-BE49-F238E27FC236}">
                <a16:creationId xmlns:a16="http://schemas.microsoft.com/office/drawing/2014/main" id="{84216946-5E53-4E49-9EB2-9B6E6485672A}"/>
              </a:ext>
            </a:extLst>
          </p:cNvPr>
          <p:cNvSpPr>
            <a:spLocks noGrp="1" noChangeArrowheads="1"/>
          </p:cNvSpPr>
          <p:nvPr>
            <p:ph type="body" idx="1"/>
          </p:nvPr>
        </p:nvSpPr>
        <p:spPr>
          <a:xfrm>
            <a:off x="228600" y="1981200"/>
            <a:ext cx="8534400" cy="4419600"/>
          </a:xfrm>
        </p:spPr>
        <p:txBody>
          <a:bodyPr/>
          <a:lstStyle/>
          <a:p>
            <a:pPr marL="609600" indent="-609600" eaLnBrk="1" hangingPunct="1">
              <a:buFontTx/>
              <a:buNone/>
            </a:pPr>
            <a:r>
              <a:rPr lang="en-US" altLang="en-US" sz="2800" b="1">
                <a:cs typeface="Times New Roman" panose="02020603050405020304" pitchFamily="18" charset="0"/>
              </a:rPr>
              <a:t>Section 182(1) continued</a:t>
            </a:r>
          </a:p>
          <a:p>
            <a:pPr marL="609600" indent="-609600" eaLnBrk="1" hangingPunct="1">
              <a:buFontTx/>
              <a:buNone/>
            </a:pPr>
            <a:r>
              <a:rPr lang="en-US" altLang="en-US" sz="2800" b="1">
                <a:latin typeface="Arial Narrow" panose="020B0606020202030204" pitchFamily="34" charset="0"/>
                <a:cs typeface="Times New Roman" panose="02020603050405020304" pitchFamily="18" charset="0"/>
              </a:rPr>
              <a:t>…</a:t>
            </a:r>
            <a:r>
              <a:rPr lang="en-US" altLang="en-US" sz="2800" b="1">
                <a:cs typeface="Times New Roman" panose="02020603050405020304" pitchFamily="18" charset="0"/>
              </a:rPr>
              <a:t>and no employee shall, enter an excavation or</a:t>
            </a:r>
          </a:p>
          <a:p>
            <a:pPr marL="609600" indent="-609600" eaLnBrk="1" hangingPunct="1">
              <a:buFontTx/>
              <a:buNone/>
            </a:pPr>
            <a:r>
              <a:rPr lang="en-US" altLang="en-US" sz="2800" b="1">
                <a:cs typeface="Times New Roman" panose="02020603050405020304" pitchFamily="18" charset="0"/>
              </a:rPr>
              <a:t>trench 1.2 m or more in depth unless</a:t>
            </a:r>
            <a:endParaRPr lang="en-US" altLang="en-US" sz="28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800" b="1" i="1">
                <a:cs typeface="Times New Roman" panose="02020603050405020304" pitchFamily="18" charset="0"/>
              </a:rPr>
              <a:t>(b) </a:t>
            </a:r>
            <a:r>
              <a:rPr lang="en-US" altLang="en-US" sz="2800" b="1">
                <a:cs typeface="Times New Roman" panose="02020603050405020304" pitchFamily="18" charset="0"/>
              </a:rPr>
              <a:t>subsections 181(2), (3) and (4) have been complied with,</a:t>
            </a:r>
            <a:endParaRPr lang="en-US" altLang="en-US" sz="28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800" b="1" i="1">
                <a:cs typeface="Times New Roman" panose="02020603050405020304" pitchFamily="18" charset="0"/>
              </a:rPr>
              <a:t>(c) </a:t>
            </a:r>
            <a:r>
              <a:rPr lang="en-US" altLang="en-US" sz="2800" b="1">
                <a:cs typeface="Times New Roman" panose="02020603050405020304" pitchFamily="18" charset="0"/>
              </a:rPr>
              <a:t>loose material that may fall into the excavation or trench has been removed, and</a:t>
            </a:r>
          </a:p>
        </p:txBody>
      </p:sp>
      <p:pic>
        <p:nvPicPr>
          <p:cNvPr id="72708" name="Picture 4">
            <a:extLst>
              <a:ext uri="{FF2B5EF4-FFF2-40B4-BE49-F238E27FC236}">
                <a16:creationId xmlns:a16="http://schemas.microsoft.com/office/drawing/2014/main" id="{D52C5606-13D5-4BB9-985D-5ECD5E1B0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FA6293C-541C-4FE5-AAD8-329FBC7704FA}"/>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74755" name="Rectangle 3">
            <a:extLst>
              <a:ext uri="{FF2B5EF4-FFF2-40B4-BE49-F238E27FC236}">
                <a16:creationId xmlns:a16="http://schemas.microsoft.com/office/drawing/2014/main" id="{73040D05-1208-465B-B8AF-4E7A2DE5CCA0}"/>
              </a:ext>
            </a:extLst>
          </p:cNvPr>
          <p:cNvSpPr>
            <a:spLocks noGrp="1" noChangeArrowheads="1"/>
          </p:cNvSpPr>
          <p:nvPr>
            <p:ph type="body" idx="1"/>
          </p:nvPr>
        </p:nvSpPr>
        <p:spPr>
          <a:xfrm>
            <a:off x="304800" y="1981200"/>
            <a:ext cx="8534400" cy="4419600"/>
          </a:xfrm>
        </p:spPr>
        <p:txBody>
          <a:bodyPr/>
          <a:lstStyle/>
          <a:p>
            <a:pPr marL="609600" indent="-609600" eaLnBrk="1" hangingPunct="1">
              <a:buFontTx/>
              <a:buNone/>
            </a:pPr>
            <a:r>
              <a:rPr lang="en-US" altLang="en-US" sz="2500" b="1">
                <a:cs typeface="Times New Roman" panose="02020603050405020304" pitchFamily="18" charset="0"/>
              </a:rPr>
              <a:t>Section 182(1) continued</a:t>
            </a:r>
          </a:p>
          <a:p>
            <a:pPr marL="609600" indent="-609600" eaLnBrk="1" hangingPunct="1">
              <a:buFontTx/>
              <a:buNone/>
            </a:pPr>
            <a:r>
              <a:rPr lang="en-US" altLang="en-US" sz="2500" b="1">
                <a:latin typeface="Arial Narrow" panose="020B0606020202030204" pitchFamily="34" charset="0"/>
                <a:cs typeface="Times New Roman" panose="02020603050405020304" pitchFamily="18" charset="0"/>
              </a:rPr>
              <a:t>…</a:t>
            </a:r>
            <a:r>
              <a:rPr lang="en-US" altLang="en-US" sz="2500" b="1">
                <a:cs typeface="Times New Roman" panose="02020603050405020304" pitchFamily="18" charset="0"/>
              </a:rPr>
              <a:t>and no employee shall, enter an excavation or trench </a:t>
            </a:r>
          </a:p>
          <a:p>
            <a:pPr marL="609600" indent="-609600" eaLnBrk="1" hangingPunct="1">
              <a:buFontTx/>
              <a:buNone/>
            </a:pPr>
            <a:r>
              <a:rPr lang="en-US" altLang="en-US" sz="2500" b="1">
                <a:cs typeface="Times New Roman" panose="02020603050405020304" pitchFamily="18" charset="0"/>
              </a:rPr>
              <a:t>1.2 m or more in depth unless</a:t>
            </a:r>
            <a:endParaRPr lang="en-US" altLang="en-US" sz="2500" b="1">
              <a:ea typeface="Arial Unicode MS" panose="020B0604020202020204" pitchFamily="34" charset="-128"/>
              <a:cs typeface="Arial Unicode MS" panose="020B0604020202020204" pitchFamily="34" charset="-128"/>
            </a:endParaRPr>
          </a:p>
          <a:p>
            <a:pPr marL="609600" indent="-609600" eaLnBrk="1" hangingPunct="1">
              <a:buFontTx/>
              <a:buNone/>
            </a:pPr>
            <a:endParaRPr lang="en-US" altLang="en-US" sz="25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500" b="1" i="1">
                <a:cs typeface="Times New Roman" panose="02020603050405020304" pitchFamily="18" charset="0"/>
              </a:rPr>
              <a:t>(d) </a:t>
            </a:r>
            <a:r>
              <a:rPr lang="en-US" altLang="en-US" sz="2500" b="1">
                <a:cs typeface="Times New Roman" panose="02020603050405020304" pitchFamily="18" charset="0"/>
              </a:rPr>
              <a:t>a ladder that extends at least 1 m above the excavation or trench is installed no more than 15 m from where the employee is working or some other safe means of access and egress is provided. </a:t>
            </a:r>
          </a:p>
        </p:txBody>
      </p:sp>
      <p:pic>
        <p:nvPicPr>
          <p:cNvPr id="74756" name="Picture 4">
            <a:extLst>
              <a:ext uri="{FF2B5EF4-FFF2-40B4-BE49-F238E27FC236}">
                <a16:creationId xmlns:a16="http://schemas.microsoft.com/office/drawing/2014/main" id="{8DBBC518-B35E-4FF3-88AF-711D4B427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B156739-2BCB-4807-B96F-7368CE226312}"/>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76803" name="Rectangle 3">
            <a:extLst>
              <a:ext uri="{FF2B5EF4-FFF2-40B4-BE49-F238E27FC236}">
                <a16:creationId xmlns:a16="http://schemas.microsoft.com/office/drawing/2014/main" id="{30466B1C-946B-46F7-9D2D-8367E2DEE10D}"/>
              </a:ext>
            </a:extLst>
          </p:cNvPr>
          <p:cNvSpPr>
            <a:spLocks noGrp="1" noChangeArrowheads="1"/>
          </p:cNvSpPr>
          <p:nvPr>
            <p:ph type="body" idx="1"/>
          </p:nvPr>
        </p:nvSpPr>
        <p:spPr>
          <a:xfrm>
            <a:off x="228600" y="1905000"/>
            <a:ext cx="8534400" cy="4419600"/>
          </a:xfrm>
        </p:spPr>
        <p:txBody>
          <a:bodyPr/>
          <a:lstStyle/>
          <a:p>
            <a:pPr marL="609600" indent="-609600" eaLnBrk="1" hangingPunct="1">
              <a:buFontTx/>
              <a:buNone/>
            </a:pPr>
            <a:r>
              <a:rPr lang="en-US" altLang="en-US" sz="2600" b="1">
                <a:cs typeface="Times New Roman" panose="02020603050405020304" pitchFamily="18" charset="0"/>
              </a:rPr>
              <a:t>Section 182(2)</a:t>
            </a:r>
          </a:p>
          <a:p>
            <a:pPr marL="609600" indent="-609600" eaLnBrk="1" hangingPunct="1">
              <a:buFontTx/>
              <a:buNone/>
            </a:pPr>
            <a:r>
              <a:rPr lang="en-US" altLang="en-US" sz="2600" b="1">
                <a:cs typeface="Times New Roman" panose="02020603050405020304" pitchFamily="18" charset="0"/>
              </a:rPr>
              <a:t>Notwithstanding subsection (1), an employee may</a:t>
            </a:r>
          </a:p>
          <a:p>
            <a:pPr marL="609600" indent="-609600" eaLnBrk="1" hangingPunct="1">
              <a:buFontTx/>
              <a:buNone/>
            </a:pPr>
            <a:r>
              <a:rPr lang="en-US" altLang="en-US" sz="2600" b="1">
                <a:cs typeface="Times New Roman" panose="02020603050405020304" pitchFamily="18" charset="0"/>
              </a:rPr>
              <a:t>enter an excavation 1.2 m or more in depth to</a:t>
            </a:r>
          </a:p>
          <a:p>
            <a:pPr marL="609600" indent="-609600" eaLnBrk="1" hangingPunct="1">
              <a:buFontTx/>
              <a:buNone/>
            </a:pPr>
            <a:r>
              <a:rPr lang="en-US" altLang="en-US" sz="2600" b="1">
                <a:cs typeface="Times New Roman" panose="02020603050405020304" pitchFamily="18" charset="0"/>
              </a:rPr>
              <a:t>install bracing if the employee remains a distance</a:t>
            </a:r>
          </a:p>
          <a:p>
            <a:pPr marL="609600" indent="-609600" eaLnBrk="1" hangingPunct="1">
              <a:buFontTx/>
              <a:buNone/>
            </a:pPr>
            <a:r>
              <a:rPr lang="en-US" altLang="en-US" sz="2600" b="1">
                <a:cs typeface="Times New Roman" panose="02020603050405020304" pitchFamily="18" charset="0"/>
              </a:rPr>
              <a:t>from the face of the excavation equal to or greater</a:t>
            </a:r>
          </a:p>
          <a:p>
            <a:pPr marL="609600" indent="-609600" eaLnBrk="1" hangingPunct="1">
              <a:buFontTx/>
              <a:buNone/>
            </a:pPr>
            <a:r>
              <a:rPr lang="en-US" altLang="en-US" sz="2600" b="1">
                <a:cs typeface="Times New Roman" panose="02020603050405020304" pitchFamily="18" charset="0"/>
              </a:rPr>
              <a:t>than the depth of the excavation. </a:t>
            </a:r>
          </a:p>
        </p:txBody>
      </p:sp>
      <p:pic>
        <p:nvPicPr>
          <p:cNvPr id="76804" name="Picture 4">
            <a:extLst>
              <a:ext uri="{FF2B5EF4-FFF2-40B4-BE49-F238E27FC236}">
                <a16:creationId xmlns:a16="http://schemas.microsoft.com/office/drawing/2014/main" id="{3CD0C9CD-313C-479C-8A31-A97B90306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A1A435C-D3A4-4177-BBBF-C54FFD64A8C0}"/>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78851" name="Rectangle 3">
            <a:extLst>
              <a:ext uri="{FF2B5EF4-FFF2-40B4-BE49-F238E27FC236}">
                <a16:creationId xmlns:a16="http://schemas.microsoft.com/office/drawing/2014/main" id="{8A0C07ED-298F-46FD-8175-A6338F802526}"/>
              </a:ext>
            </a:extLst>
          </p:cNvPr>
          <p:cNvSpPr>
            <a:spLocks noGrp="1" noChangeArrowheads="1"/>
          </p:cNvSpPr>
          <p:nvPr>
            <p:ph type="body" idx="1"/>
          </p:nvPr>
        </p:nvSpPr>
        <p:spPr>
          <a:xfrm>
            <a:off x="228600" y="1981200"/>
            <a:ext cx="8610600" cy="4419600"/>
          </a:xfrm>
        </p:spPr>
        <p:txBody>
          <a:bodyPr/>
          <a:lstStyle/>
          <a:p>
            <a:pPr marL="609600" indent="-609600" eaLnBrk="1" hangingPunct="1">
              <a:buFontTx/>
              <a:buNone/>
            </a:pPr>
            <a:r>
              <a:rPr lang="en-US" altLang="en-US" sz="2600" b="1">
                <a:cs typeface="Times New Roman" panose="02020603050405020304" pitchFamily="18" charset="0"/>
              </a:rPr>
              <a:t>Section 182(3)</a:t>
            </a:r>
          </a:p>
          <a:p>
            <a:pPr marL="609600" indent="-609600" eaLnBrk="1" hangingPunct="1">
              <a:buFontTx/>
              <a:buNone/>
            </a:pPr>
            <a:r>
              <a:rPr lang="en-US" altLang="en-US" sz="2600" b="1">
                <a:cs typeface="Times New Roman" panose="02020603050405020304" pitchFamily="18" charset="0"/>
              </a:rPr>
              <a:t>Notwithstanding subsection (1), an employer shall</a:t>
            </a:r>
          </a:p>
          <a:p>
            <a:pPr marL="609600" indent="-609600" eaLnBrk="1" hangingPunct="1">
              <a:buFontTx/>
              <a:buNone/>
            </a:pPr>
            <a:r>
              <a:rPr lang="en-US" altLang="en-US" sz="2600" b="1">
                <a:cs typeface="Times New Roman" panose="02020603050405020304" pitchFamily="18" charset="0"/>
              </a:rPr>
              <a:t>ensure that an employee does not, and no</a:t>
            </a:r>
          </a:p>
          <a:p>
            <a:pPr marL="609600" indent="-609600" eaLnBrk="1" hangingPunct="1">
              <a:buFontTx/>
              <a:buNone/>
            </a:pPr>
            <a:r>
              <a:rPr lang="en-US" altLang="en-US" sz="2600" b="1">
                <a:cs typeface="Times New Roman" panose="02020603050405020304" pitchFamily="18" charset="0"/>
              </a:rPr>
              <a:t>employee shall, enter an excavation or trench</a:t>
            </a:r>
          </a:p>
          <a:p>
            <a:pPr marL="609600" indent="-609600" eaLnBrk="1" hangingPunct="1">
              <a:buFontTx/>
              <a:buNone/>
            </a:pPr>
            <a:r>
              <a:rPr lang="en-US" altLang="en-US" sz="2600" b="1">
                <a:cs typeface="Times New Roman" panose="02020603050405020304" pitchFamily="18" charset="0"/>
              </a:rPr>
              <a:t>1.2m or more in depth to install or remove shoring</a:t>
            </a:r>
          </a:p>
          <a:p>
            <a:pPr marL="609600" indent="-609600" eaLnBrk="1" hangingPunct="1">
              <a:buFontTx/>
              <a:buNone/>
            </a:pPr>
            <a:r>
              <a:rPr lang="en-US" altLang="en-US" sz="2600" b="1">
                <a:cs typeface="Times New Roman" panose="02020603050405020304" pitchFamily="18" charset="0"/>
              </a:rPr>
              <a:t>or caging from a position inside an excavation or a</a:t>
            </a:r>
          </a:p>
          <a:p>
            <a:pPr marL="609600" indent="-609600" eaLnBrk="1" hangingPunct="1">
              <a:buFontTx/>
              <a:buNone/>
            </a:pPr>
            <a:r>
              <a:rPr lang="en-US" altLang="en-US" sz="2600" b="1">
                <a:cs typeface="Times New Roman" panose="02020603050405020304" pitchFamily="18" charset="0"/>
              </a:rPr>
              <a:t>trench. </a:t>
            </a:r>
          </a:p>
        </p:txBody>
      </p:sp>
      <p:pic>
        <p:nvPicPr>
          <p:cNvPr id="78852" name="Picture 4">
            <a:extLst>
              <a:ext uri="{FF2B5EF4-FFF2-40B4-BE49-F238E27FC236}">
                <a16:creationId xmlns:a16="http://schemas.microsoft.com/office/drawing/2014/main" id="{CC5562E3-44F4-45C2-A1F4-9839BE26F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EEDD0BD-3DDD-4925-A893-7EA4A7E86BA1}"/>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80899" name="Rectangle 3">
            <a:extLst>
              <a:ext uri="{FF2B5EF4-FFF2-40B4-BE49-F238E27FC236}">
                <a16:creationId xmlns:a16="http://schemas.microsoft.com/office/drawing/2014/main" id="{762BE982-7BC4-4041-8DF0-F59A6E9C1A16}"/>
              </a:ext>
            </a:extLst>
          </p:cNvPr>
          <p:cNvSpPr>
            <a:spLocks noGrp="1" noChangeArrowheads="1"/>
          </p:cNvSpPr>
          <p:nvPr>
            <p:ph type="body" idx="1"/>
          </p:nvPr>
        </p:nvSpPr>
        <p:spPr>
          <a:xfrm>
            <a:off x="457200" y="1981200"/>
            <a:ext cx="8382000" cy="4419600"/>
          </a:xfrm>
        </p:spPr>
        <p:txBody>
          <a:bodyPr/>
          <a:lstStyle/>
          <a:p>
            <a:pPr marL="609600" indent="-609600" eaLnBrk="1" hangingPunct="1">
              <a:buFontTx/>
              <a:buNone/>
            </a:pPr>
            <a:r>
              <a:rPr lang="en-US" altLang="en-US" sz="2600" b="1">
                <a:cs typeface="Times New Roman" panose="02020603050405020304" pitchFamily="18" charset="0"/>
              </a:rPr>
              <a:t>Section 183(1)</a:t>
            </a:r>
          </a:p>
          <a:p>
            <a:pPr marL="609600" indent="-609600" eaLnBrk="1" hangingPunct="1">
              <a:buFontTx/>
              <a:buNone/>
            </a:pPr>
            <a:r>
              <a:rPr lang="en-US" altLang="en-US" sz="2600" b="1">
                <a:cs typeface="Times New Roman" panose="02020603050405020304" pitchFamily="18" charset="0"/>
              </a:rPr>
              <a:t>Subject to subsection (2), an employer shall ensure</a:t>
            </a:r>
          </a:p>
          <a:p>
            <a:pPr marL="609600" indent="-609600" eaLnBrk="1" hangingPunct="1">
              <a:buFontTx/>
              <a:buNone/>
            </a:pPr>
            <a:r>
              <a:rPr lang="en-US" altLang="en-US" sz="2600" b="1">
                <a:cs typeface="Times New Roman" panose="02020603050405020304" pitchFamily="18" charset="0"/>
              </a:rPr>
              <a:t>that excavated material is kept at least 1.2 m away</a:t>
            </a:r>
          </a:p>
          <a:p>
            <a:pPr marL="609600" indent="-609600" eaLnBrk="1" hangingPunct="1">
              <a:buFontTx/>
              <a:buNone/>
            </a:pPr>
            <a:r>
              <a:rPr lang="en-US" altLang="en-US" sz="2600" b="1">
                <a:cs typeface="Times New Roman" panose="02020603050405020304" pitchFamily="18" charset="0"/>
              </a:rPr>
              <a:t>from the edge of an excavation or trench.</a:t>
            </a:r>
            <a:r>
              <a:rPr lang="en-US" altLang="en-US" sz="2600">
                <a:cs typeface="Times New Roman" panose="02020603050405020304" pitchFamily="18" charset="0"/>
              </a:rPr>
              <a:t> </a:t>
            </a:r>
          </a:p>
        </p:txBody>
      </p:sp>
      <p:pic>
        <p:nvPicPr>
          <p:cNvPr id="80900" name="Picture 4">
            <a:extLst>
              <a:ext uri="{FF2B5EF4-FFF2-40B4-BE49-F238E27FC236}">
                <a16:creationId xmlns:a16="http://schemas.microsoft.com/office/drawing/2014/main" id="{30318FE5-9AC5-4F8E-9834-366E6F1CD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05B8210-2CD0-448A-8E21-E70C14748999}"/>
              </a:ext>
            </a:extLst>
          </p:cNvPr>
          <p:cNvSpPr>
            <a:spLocks noGrp="1" noChangeArrowheads="1"/>
          </p:cNvSpPr>
          <p:nvPr>
            <p:ph type="title"/>
          </p:nvPr>
        </p:nvSpPr>
        <p:spPr/>
        <p:txBody>
          <a:bodyPr/>
          <a:lstStyle/>
          <a:p>
            <a:pPr eaLnBrk="1" hangingPunct="1"/>
            <a:r>
              <a:rPr lang="en-US" altLang="en-US" sz="3000"/>
              <a:t>Excavations and Trenches</a:t>
            </a:r>
          </a:p>
        </p:txBody>
      </p:sp>
      <p:sp>
        <p:nvSpPr>
          <p:cNvPr id="9219" name="Rectangle 3">
            <a:extLst>
              <a:ext uri="{FF2B5EF4-FFF2-40B4-BE49-F238E27FC236}">
                <a16:creationId xmlns:a16="http://schemas.microsoft.com/office/drawing/2014/main" id="{A538A325-97A6-4180-9301-3DEF483D9CDC}"/>
              </a:ext>
            </a:extLst>
          </p:cNvPr>
          <p:cNvSpPr>
            <a:spLocks noGrp="1" noChangeArrowheads="1"/>
          </p:cNvSpPr>
          <p:nvPr>
            <p:ph type="body" idx="1"/>
          </p:nvPr>
        </p:nvSpPr>
        <p:spPr>
          <a:xfrm>
            <a:off x="228600" y="1828800"/>
            <a:ext cx="7772400" cy="4495800"/>
          </a:xfrm>
        </p:spPr>
        <p:txBody>
          <a:bodyPr/>
          <a:lstStyle/>
          <a:p>
            <a:pPr marL="609600" indent="-609600" eaLnBrk="1" hangingPunct="1">
              <a:lnSpc>
                <a:spcPct val="150000"/>
              </a:lnSpc>
              <a:buFontTx/>
              <a:buNone/>
            </a:pPr>
            <a:r>
              <a:rPr lang="en-US" altLang="en-US" sz="2800" b="1"/>
              <a:t>Introduction</a:t>
            </a:r>
          </a:p>
          <a:p>
            <a:pPr marL="990600" lvl="1" indent="-533400" eaLnBrk="1" hangingPunct="1">
              <a:lnSpc>
                <a:spcPct val="150000"/>
              </a:lnSpc>
              <a:buFontTx/>
              <a:buChar char="•"/>
            </a:pPr>
            <a:r>
              <a:rPr lang="en-US" altLang="en-US" sz="2800" b="1"/>
              <a:t>Presentation Objectives</a:t>
            </a:r>
          </a:p>
          <a:p>
            <a:pPr marL="990600" lvl="1" indent="-533400" eaLnBrk="1" hangingPunct="1">
              <a:lnSpc>
                <a:spcPct val="150000"/>
              </a:lnSpc>
              <a:buFontTx/>
              <a:buChar char="•"/>
            </a:pPr>
            <a:r>
              <a:rPr lang="en-US" altLang="en-US" sz="2800" b="1"/>
              <a:t>Acts and Regulations overseen by WorkSafeNB</a:t>
            </a:r>
          </a:p>
        </p:txBody>
      </p:sp>
      <p:pic>
        <p:nvPicPr>
          <p:cNvPr id="9220" name="Picture 4">
            <a:extLst>
              <a:ext uri="{FF2B5EF4-FFF2-40B4-BE49-F238E27FC236}">
                <a16:creationId xmlns:a16="http://schemas.microsoft.com/office/drawing/2014/main" id="{CB5D4CCF-D731-433A-AD8E-AA67F6FA0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750B004-C95C-42A0-BCFC-629F83F7C22E}"/>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82947" name="Rectangle 3">
            <a:extLst>
              <a:ext uri="{FF2B5EF4-FFF2-40B4-BE49-F238E27FC236}">
                <a16:creationId xmlns:a16="http://schemas.microsoft.com/office/drawing/2014/main" id="{BADAE30C-031E-421B-860B-D39FB35DFFAB}"/>
              </a:ext>
            </a:extLst>
          </p:cNvPr>
          <p:cNvSpPr>
            <a:spLocks noGrp="1" noChangeArrowheads="1"/>
          </p:cNvSpPr>
          <p:nvPr>
            <p:ph type="body" idx="1"/>
          </p:nvPr>
        </p:nvSpPr>
        <p:spPr>
          <a:xfrm>
            <a:off x="228600" y="1905000"/>
            <a:ext cx="8610600" cy="4495800"/>
          </a:xfrm>
        </p:spPr>
        <p:txBody>
          <a:bodyPr/>
          <a:lstStyle/>
          <a:p>
            <a:pPr marL="609600" indent="-609600" eaLnBrk="1" hangingPunct="1">
              <a:buFontTx/>
              <a:buNone/>
            </a:pPr>
            <a:r>
              <a:rPr lang="en-US" altLang="en-US" sz="2600" b="1">
                <a:cs typeface="Times New Roman" panose="02020603050405020304" pitchFamily="18" charset="0"/>
              </a:rPr>
              <a:t>Section 183(2)</a:t>
            </a:r>
          </a:p>
          <a:p>
            <a:pPr marL="609600" indent="-609600" eaLnBrk="1" hangingPunct="1">
              <a:buFontTx/>
              <a:buNone/>
            </a:pPr>
            <a:r>
              <a:rPr lang="en-US" altLang="en-US" sz="2600" b="1">
                <a:cs typeface="Times New Roman" panose="02020603050405020304" pitchFamily="18" charset="0"/>
              </a:rPr>
              <a:t>Where an excavation or trench is more than 1.8 m</a:t>
            </a:r>
          </a:p>
          <a:p>
            <a:pPr marL="609600" indent="-609600" eaLnBrk="1" hangingPunct="1">
              <a:buFontTx/>
              <a:buNone/>
            </a:pPr>
            <a:r>
              <a:rPr lang="en-US" altLang="en-US" sz="2600" b="1">
                <a:cs typeface="Times New Roman" panose="02020603050405020304" pitchFamily="18" charset="0"/>
              </a:rPr>
              <a:t>deep in rock, an employer shall ensure that </a:t>
            </a:r>
            <a:endParaRPr lang="en-US" altLang="en-US" sz="26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600" b="1" i="1">
                <a:cs typeface="Times New Roman" panose="02020603050405020304" pitchFamily="18" charset="0"/>
              </a:rPr>
              <a:t>(a) </a:t>
            </a:r>
            <a:r>
              <a:rPr lang="en-US" altLang="en-US" sz="2600" b="1">
                <a:cs typeface="Times New Roman" panose="02020603050405020304" pitchFamily="18" charset="0"/>
              </a:rPr>
              <a:t>excavated material is located back from the face of the excavation or trench a distance equal to at least the height of the excavated material, or</a:t>
            </a:r>
            <a:endParaRPr lang="en-US" altLang="en-US" sz="26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600" b="1" i="1">
                <a:cs typeface="Times New Roman" panose="02020603050405020304" pitchFamily="18" charset="0"/>
              </a:rPr>
              <a:t>(b) </a:t>
            </a:r>
            <a:r>
              <a:rPr lang="en-US" altLang="en-US" sz="2600" b="1">
                <a:cs typeface="Times New Roman" panose="02020603050405020304" pitchFamily="18" charset="0"/>
              </a:rPr>
              <a:t>a fence that is adequate to support the excavated material is erected at a minimum distance of 1 m from the face of the excavation or trench. </a:t>
            </a:r>
          </a:p>
        </p:txBody>
      </p:sp>
      <p:pic>
        <p:nvPicPr>
          <p:cNvPr id="82948" name="Picture 4">
            <a:extLst>
              <a:ext uri="{FF2B5EF4-FFF2-40B4-BE49-F238E27FC236}">
                <a16:creationId xmlns:a16="http://schemas.microsoft.com/office/drawing/2014/main" id="{47EC3C7B-2522-4997-B433-405E1B3A3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E5482AF-513C-4134-A794-A853B3C298B9}"/>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84995" name="Rectangle 3">
            <a:extLst>
              <a:ext uri="{FF2B5EF4-FFF2-40B4-BE49-F238E27FC236}">
                <a16:creationId xmlns:a16="http://schemas.microsoft.com/office/drawing/2014/main" id="{A8CA87E1-2236-46E7-950C-9E57E413F08B}"/>
              </a:ext>
            </a:extLst>
          </p:cNvPr>
          <p:cNvSpPr>
            <a:spLocks noGrp="1" noChangeArrowheads="1"/>
          </p:cNvSpPr>
          <p:nvPr>
            <p:ph type="body" idx="1"/>
          </p:nvPr>
        </p:nvSpPr>
        <p:spPr>
          <a:xfrm>
            <a:off x="381000" y="1981200"/>
            <a:ext cx="8382000" cy="4195763"/>
          </a:xfrm>
        </p:spPr>
        <p:txBody>
          <a:bodyPr/>
          <a:lstStyle/>
          <a:p>
            <a:pPr marL="609600" indent="-609600" eaLnBrk="1" hangingPunct="1">
              <a:buFontTx/>
              <a:buNone/>
            </a:pPr>
            <a:r>
              <a:rPr lang="en-US" altLang="en-US" sz="2800" b="1">
                <a:cs typeface="Times New Roman" panose="02020603050405020304" pitchFamily="18" charset="0"/>
              </a:rPr>
              <a:t>Section 184(1)</a:t>
            </a:r>
          </a:p>
          <a:p>
            <a:pPr marL="609600" indent="-609600" eaLnBrk="1" hangingPunct="1">
              <a:buFontTx/>
              <a:buNone/>
            </a:pPr>
            <a:r>
              <a:rPr lang="en-US" altLang="en-US" sz="2800" b="1">
                <a:cs typeface="Times New Roman" panose="02020603050405020304" pitchFamily="18" charset="0"/>
              </a:rPr>
              <a:t>An employer shall ensure that an excavation or</a:t>
            </a:r>
          </a:p>
          <a:p>
            <a:pPr marL="609600" indent="-609600" eaLnBrk="1" hangingPunct="1">
              <a:buFontTx/>
              <a:buNone/>
            </a:pPr>
            <a:r>
              <a:rPr lang="en-US" altLang="en-US" sz="2800" b="1">
                <a:cs typeface="Times New Roman" panose="02020603050405020304" pitchFamily="18" charset="0"/>
              </a:rPr>
              <a:t>trench in which an employee works is kept</a:t>
            </a:r>
          </a:p>
          <a:p>
            <a:pPr marL="609600" indent="-609600" eaLnBrk="1" hangingPunct="1">
              <a:buFontTx/>
              <a:buNone/>
            </a:pPr>
            <a:r>
              <a:rPr lang="en-US" altLang="en-US" sz="2800" b="1">
                <a:cs typeface="Times New Roman" panose="02020603050405020304" pitchFamily="18" charset="0"/>
              </a:rPr>
              <a:t>reasonably free of water. </a:t>
            </a:r>
          </a:p>
        </p:txBody>
      </p:sp>
      <p:pic>
        <p:nvPicPr>
          <p:cNvPr id="84996" name="Picture 4">
            <a:extLst>
              <a:ext uri="{FF2B5EF4-FFF2-40B4-BE49-F238E27FC236}">
                <a16:creationId xmlns:a16="http://schemas.microsoft.com/office/drawing/2014/main" id="{706C0997-9507-4DEF-A887-D88EB3DB5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AD5EC9B4-B8C4-4235-9819-365CAFACB2B0}"/>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87043" name="Rectangle 3">
            <a:extLst>
              <a:ext uri="{FF2B5EF4-FFF2-40B4-BE49-F238E27FC236}">
                <a16:creationId xmlns:a16="http://schemas.microsoft.com/office/drawing/2014/main" id="{ADCE4671-857F-4745-A658-33579DC9B3E1}"/>
              </a:ext>
            </a:extLst>
          </p:cNvPr>
          <p:cNvSpPr>
            <a:spLocks noGrp="1" noChangeArrowheads="1"/>
          </p:cNvSpPr>
          <p:nvPr>
            <p:ph type="body" idx="1"/>
          </p:nvPr>
        </p:nvSpPr>
        <p:spPr>
          <a:xfrm>
            <a:off x="304800" y="2057400"/>
            <a:ext cx="8458200" cy="4195763"/>
          </a:xfrm>
        </p:spPr>
        <p:txBody>
          <a:bodyPr/>
          <a:lstStyle/>
          <a:p>
            <a:pPr marL="609600" indent="-609600" eaLnBrk="1" hangingPunct="1">
              <a:buFontTx/>
              <a:buNone/>
            </a:pPr>
            <a:r>
              <a:rPr lang="en-US" altLang="en-US" sz="2500" b="1">
                <a:cs typeface="Times New Roman" panose="02020603050405020304" pitchFamily="18" charset="0"/>
              </a:rPr>
              <a:t>Section 184(2)</a:t>
            </a:r>
          </a:p>
          <a:p>
            <a:pPr marL="609600" indent="-609600" eaLnBrk="1" hangingPunct="1">
              <a:buFontTx/>
              <a:buNone/>
            </a:pPr>
            <a:r>
              <a:rPr lang="en-US" altLang="en-US" sz="2500" b="1">
                <a:cs typeface="Times New Roman" panose="02020603050405020304" pitchFamily="18" charset="0"/>
              </a:rPr>
              <a:t>Where an employee may be exposed to a</a:t>
            </a:r>
          </a:p>
          <a:p>
            <a:pPr marL="609600" indent="-609600" eaLnBrk="1" hangingPunct="1">
              <a:buFontTx/>
              <a:buNone/>
            </a:pPr>
            <a:r>
              <a:rPr lang="en-US" altLang="en-US" sz="2500" b="1">
                <a:cs typeface="Times New Roman" panose="02020603050405020304" pitchFamily="18" charset="0"/>
              </a:rPr>
              <a:t>hazardous gas or to an oxygen deficient or oxygen</a:t>
            </a:r>
          </a:p>
          <a:p>
            <a:pPr marL="609600" indent="-609600" eaLnBrk="1" hangingPunct="1">
              <a:buFontTx/>
              <a:buNone/>
            </a:pPr>
            <a:r>
              <a:rPr lang="en-US" altLang="en-US" sz="2500" b="1">
                <a:cs typeface="Times New Roman" panose="02020603050405020304" pitchFamily="18" charset="0"/>
              </a:rPr>
              <a:t>rich atmosphere in an excavation or trench, an</a:t>
            </a:r>
          </a:p>
          <a:p>
            <a:pPr marL="609600" indent="-609600" eaLnBrk="1" hangingPunct="1">
              <a:buFontTx/>
              <a:buNone/>
            </a:pPr>
            <a:r>
              <a:rPr lang="en-US" altLang="en-US" sz="2500" b="1">
                <a:cs typeface="Times New Roman" panose="02020603050405020304" pitchFamily="18" charset="0"/>
              </a:rPr>
              <a:t>employer shall ensure that testing is carried out in</a:t>
            </a:r>
          </a:p>
          <a:p>
            <a:pPr marL="609600" indent="-609600" eaLnBrk="1" hangingPunct="1">
              <a:buFontTx/>
              <a:buNone/>
            </a:pPr>
            <a:r>
              <a:rPr lang="en-US" altLang="en-US" sz="2500" b="1">
                <a:cs typeface="Times New Roman" panose="02020603050405020304" pitchFamily="18" charset="0"/>
              </a:rPr>
              <a:t>accordance with section 263 before the employee</a:t>
            </a:r>
          </a:p>
          <a:p>
            <a:pPr marL="609600" indent="-609600" eaLnBrk="1" hangingPunct="1">
              <a:buFontTx/>
              <a:buNone/>
            </a:pPr>
            <a:r>
              <a:rPr lang="en-US" altLang="en-US" sz="2500" b="1">
                <a:cs typeface="Times New Roman" panose="02020603050405020304" pitchFamily="18" charset="0"/>
              </a:rPr>
              <a:t>enters the excavation or trench. </a:t>
            </a:r>
          </a:p>
        </p:txBody>
      </p:sp>
      <p:pic>
        <p:nvPicPr>
          <p:cNvPr id="87044" name="Picture 4">
            <a:extLst>
              <a:ext uri="{FF2B5EF4-FFF2-40B4-BE49-F238E27FC236}">
                <a16:creationId xmlns:a16="http://schemas.microsoft.com/office/drawing/2014/main" id="{B7CFC0B0-1691-4473-B466-4155C65FD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0E16C54-C02F-40A7-9EE3-29923AA4D50C}"/>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89091" name="Rectangle 3">
            <a:extLst>
              <a:ext uri="{FF2B5EF4-FFF2-40B4-BE49-F238E27FC236}">
                <a16:creationId xmlns:a16="http://schemas.microsoft.com/office/drawing/2014/main" id="{9EC0AC42-F17C-496C-8B5E-D0620BB5EBC9}"/>
              </a:ext>
            </a:extLst>
          </p:cNvPr>
          <p:cNvSpPr>
            <a:spLocks noGrp="1" noChangeArrowheads="1"/>
          </p:cNvSpPr>
          <p:nvPr>
            <p:ph type="body" idx="1"/>
          </p:nvPr>
        </p:nvSpPr>
        <p:spPr>
          <a:xfrm>
            <a:off x="1066800" y="2057400"/>
            <a:ext cx="6902450" cy="4195763"/>
          </a:xfrm>
        </p:spPr>
        <p:txBody>
          <a:bodyPr/>
          <a:lstStyle/>
          <a:p>
            <a:pPr marL="609600" indent="-609600" algn="ctr" eaLnBrk="1" hangingPunct="1">
              <a:buFontTx/>
              <a:buNone/>
            </a:pPr>
            <a:endParaRPr lang="en-US" altLang="en-US" sz="3000">
              <a:solidFill>
                <a:srgbClr val="FFFF00"/>
              </a:solidFill>
            </a:endParaRPr>
          </a:p>
          <a:p>
            <a:pPr marL="609600" indent="-609600" algn="ctr" eaLnBrk="1" hangingPunct="1">
              <a:buFontTx/>
              <a:buNone/>
            </a:pPr>
            <a:r>
              <a:rPr lang="en-US" altLang="en-US" sz="3000" b="1"/>
              <a:t>General Regulation 91-191</a:t>
            </a:r>
            <a:endParaRPr lang="en-US" altLang="en-US" sz="3000" b="1">
              <a:cs typeface="Times New Roman" panose="02020603050405020304" pitchFamily="18" charset="0"/>
            </a:endParaRPr>
          </a:p>
          <a:p>
            <a:pPr marL="609600" indent="-609600" algn="ctr" eaLnBrk="1" hangingPunct="1">
              <a:buFontTx/>
              <a:buNone/>
            </a:pPr>
            <a:r>
              <a:rPr lang="en-US" altLang="en-US" sz="3000" b="1">
                <a:cs typeface="Times New Roman" panose="02020603050405020304" pitchFamily="18" charset="0"/>
              </a:rPr>
              <a:t>Part XVII, Confined Space</a:t>
            </a:r>
          </a:p>
          <a:p>
            <a:pPr marL="609600" indent="-609600" algn="ctr" eaLnBrk="1" hangingPunct="1">
              <a:buFontTx/>
              <a:buNone/>
            </a:pPr>
            <a:r>
              <a:rPr lang="en-US" altLang="en-US" sz="3000" b="1">
                <a:cs typeface="Times New Roman" panose="02020603050405020304" pitchFamily="18" charset="0"/>
              </a:rPr>
              <a:t>Sections 262 to 272</a:t>
            </a:r>
          </a:p>
        </p:txBody>
      </p:sp>
      <p:pic>
        <p:nvPicPr>
          <p:cNvPr id="89092" name="Picture 4">
            <a:extLst>
              <a:ext uri="{FF2B5EF4-FFF2-40B4-BE49-F238E27FC236}">
                <a16:creationId xmlns:a16="http://schemas.microsoft.com/office/drawing/2014/main" id="{71729D40-E2D6-4CF6-9273-1B1DBB743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D04B9A8-1021-482E-B836-8F8298347B15}"/>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91139" name="Rectangle 3">
            <a:extLst>
              <a:ext uri="{FF2B5EF4-FFF2-40B4-BE49-F238E27FC236}">
                <a16:creationId xmlns:a16="http://schemas.microsoft.com/office/drawing/2014/main" id="{9266DBE5-62F8-4F58-8D25-E746D616F5DC}"/>
              </a:ext>
            </a:extLst>
          </p:cNvPr>
          <p:cNvSpPr>
            <a:spLocks noGrp="1" noChangeArrowheads="1"/>
          </p:cNvSpPr>
          <p:nvPr>
            <p:ph type="body" idx="1"/>
          </p:nvPr>
        </p:nvSpPr>
        <p:spPr>
          <a:xfrm>
            <a:off x="381000" y="1981200"/>
            <a:ext cx="8534400" cy="4195763"/>
          </a:xfrm>
        </p:spPr>
        <p:txBody>
          <a:bodyPr/>
          <a:lstStyle/>
          <a:p>
            <a:pPr marL="609600" indent="-609600" eaLnBrk="1" hangingPunct="1">
              <a:buFontTx/>
              <a:buNone/>
            </a:pPr>
            <a:r>
              <a:rPr lang="en-US" altLang="en-US" sz="3000" b="1">
                <a:cs typeface="Times New Roman" panose="02020603050405020304" pitchFamily="18" charset="0"/>
              </a:rPr>
              <a:t>Section 184(3)</a:t>
            </a:r>
          </a:p>
          <a:p>
            <a:pPr marL="609600" indent="-609600" eaLnBrk="1" hangingPunct="1">
              <a:buFontTx/>
              <a:buNone/>
            </a:pPr>
            <a:r>
              <a:rPr lang="en-US" altLang="en-US" sz="3000" b="1">
                <a:cs typeface="Times New Roman" panose="02020603050405020304" pitchFamily="18" charset="0"/>
              </a:rPr>
              <a:t>An employer shall ensure that no hazardous</a:t>
            </a:r>
          </a:p>
          <a:p>
            <a:pPr marL="609600" indent="-609600" eaLnBrk="1" hangingPunct="1">
              <a:buFontTx/>
              <a:buNone/>
            </a:pPr>
            <a:r>
              <a:rPr lang="en-US" altLang="en-US" sz="3000" b="1">
                <a:cs typeface="Times New Roman" panose="02020603050405020304" pitchFamily="18" charset="0"/>
              </a:rPr>
              <a:t>substance is stored in an excavation or</a:t>
            </a:r>
          </a:p>
          <a:p>
            <a:pPr marL="609600" indent="-609600" eaLnBrk="1" hangingPunct="1">
              <a:buFontTx/>
              <a:buNone/>
            </a:pPr>
            <a:r>
              <a:rPr lang="en-US" altLang="en-US" sz="3000" b="1">
                <a:cs typeface="Times New Roman" panose="02020603050405020304" pitchFamily="18" charset="0"/>
              </a:rPr>
              <a:t>trench.</a:t>
            </a:r>
          </a:p>
        </p:txBody>
      </p:sp>
      <p:pic>
        <p:nvPicPr>
          <p:cNvPr id="91140" name="Picture 4">
            <a:extLst>
              <a:ext uri="{FF2B5EF4-FFF2-40B4-BE49-F238E27FC236}">
                <a16:creationId xmlns:a16="http://schemas.microsoft.com/office/drawing/2014/main" id="{FD3FE350-6BA2-4287-9C00-0DF20EA42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5E50C1D-7ED1-49EC-B9BB-8BCA87C6B9F0}"/>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93187" name="Rectangle 3">
            <a:extLst>
              <a:ext uri="{FF2B5EF4-FFF2-40B4-BE49-F238E27FC236}">
                <a16:creationId xmlns:a16="http://schemas.microsoft.com/office/drawing/2014/main" id="{F53DAFBA-D752-4F36-AB05-7E42304D84C1}"/>
              </a:ext>
            </a:extLst>
          </p:cNvPr>
          <p:cNvSpPr>
            <a:spLocks noGrp="1" noChangeArrowheads="1"/>
          </p:cNvSpPr>
          <p:nvPr>
            <p:ph type="body" idx="1"/>
          </p:nvPr>
        </p:nvSpPr>
        <p:spPr>
          <a:xfrm>
            <a:off x="152400" y="1905000"/>
            <a:ext cx="8686800" cy="4195763"/>
          </a:xfrm>
        </p:spPr>
        <p:txBody>
          <a:bodyPr/>
          <a:lstStyle/>
          <a:p>
            <a:pPr marL="609600" indent="-609600" eaLnBrk="1" hangingPunct="1">
              <a:buFontTx/>
              <a:buNone/>
            </a:pPr>
            <a:r>
              <a:rPr lang="en-US" altLang="en-US" sz="3000" b="1">
                <a:cs typeface="Times New Roman" panose="02020603050405020304" pitchFamily="18" charset="0"/>
              </a:rPr>
              <a:t>Section 184(4)</a:t>
            </a:r>
          </a:p>
          <a:p>
            <a:pPr marL="609600" indent="-609600" eaLnBrk="1" hangingPunct="1">
              <a:buFontTx/>
              <a:buNone/>
            </a:pPr>
            <a:r>
              <a:rPr lang="en-US" altLang="en-US" sz="3000" b="1">
                <a:cs typeface="Times New Roman" panose="02020603050405020304" pitchFamily="18" charset="0"/>
              </a:rPr>
              <a:t>      An employer shall ensure that precautions are taken to prevent the accumulation of hazardous gases in an excavation or trench and that  adequate ventilation is provided in the excavation or trench</a:t>
            </a:r>
            <a:r>
              <a:rPr lang="en-US" altLang="en-US" sz="3000">
                <a:cs typeface="Times New Roman" panose="02020603050405020304" pitchFamily="18" charset="0"/>
              </a:rPr>
              <a:t>.</a:t>
            </a:r>
            <a:r>
              <a:rPr lang="en-US" altLang="en-US">
                <a:solidFill>
                  <a:srgbClr val="FFFF00"/>
                </a:solidFill>
                <a:cs typeface="Times New Roman" panose="02020603050405020304" pitchFamily="18" charset="0"/>
              </a:rPr>
              <a:t> </a:t>
            </a:r>
          </a:p>
        </p:txBody>
      </p:sp>
      <p:pic>
        <p:nvPicPr>
          <p:cNvPr id="93188" name="Picture 4">
            <a:extLst>
              <a:ext uri="{FF2B5EF4-FFF2-40B4-BE49-F238E27FC236}">
                <a16:creationId xmlns:a16="http://schemas.microsoft.com/office/drawing/2014/main" id="{C8EC02EB-B2BE-41BF-9A4D-24573D560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C3343CF-35CB-4322-8F11-DBC39F9A2EF5}"/>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95235" name="Rectangle 3">
            <a:extLst>
              <a:ext uri="{FF2B5EF4-FFF2-40B4-BE49-F238E27FC236}">
                <a16:creationId xmlns:a16="http://schemas.microsoft.com/office/drawing/2014/main" id="{9D526BF0-9B63-492A-AB52-08E1A2B882E3}"/>
              </a:ext>
            </a:extLst>
          </p:cNvPr>
          <p:cNvSpPr>
            <a:spLocks noGrp="1" noChangeArrowheads="1"/>
          </p:cNvSpPr>
          <p:nvPr>
            <p:ph type="body" idx="1"/>
          </p:nvPr>
        </p:nvSpPr>
        <p:spPr>
          <a:xfrm>
            <a:off x="457200" y="1752600"/>
            <a:ext cx="7772400" cy="4267200"/>
          </a:xfrm>
        </p:spPr>
        <p:txBody>
          <a:bodyPr/>
          <a:lstStyle/>
          <a:p>
            <a:pPr marL="609600" indent="-609600" eaLnBrk="1" hangingPunct="1">
              <a:buFontTx/>
              <a:buNone/>
            </a:pPr>
            <a:r>
              <a:rPr lang="en-US" altLang="en-US" b="1">
                <a:cs typeface="Times New Roman" panose="02020603050405020304" pitchFamily="18" charset="0"/>
              </a:rPr>
              <a:t>Section 184(4)</a:t>
            </a:r>
          </a:p>
          <a:p>
            <a:pPr marL="609600" indent="-609600" eaLnBrk="1" hangingPunct="1">
              <a:buFontTx/>
              <a:buNone/>
            </a:pPr>
            <a:r>
              <a:rPr lang="en-US" altLang="en-US" b="1">
                <a:latin typeface="Arial Narrow" panose="020B0606020202030204" pitchFamily="34" charset="0"/>
                <a:cs typeface="Times New Roman" panose="02020603050405020304" pitchFamily="18" charset="0"/>
              </a:rPr>
              <a:t>…</a:t>
            </a:r>
            <a:r>
              <a:rPr lang="en-US" altLang="en-US" b="1">
                <a:cs typeface="Times New Roman" panose="02020603050405020304" pitchFamily="18" charset="0"/>
              </a:rPr>
              <a:t>prevent the accumulation of hazardous gases</a:t>
            </a:r>
            <a:r>
              <a:rPr lang="en-US" altLang="en-US" b="1">
                <a:latin typeface="Arial Narrow" panose="020B0606020202030204" pitchFamily="34" charset="0"/>
                <a:cs typeface="Times New Roman" panose="02020603050405020304" pitchFamily="18" charset="0"/>
              </a:rPr>
              <a:t>…</a:t>
            </a:r>
            <a:endParaRPr lang="en-US" altLang="en-US" b="1">
              <a:cs typeface="Times New Roman" panose="02020603050405020304" pitchFamily="18" charset="0"/>
            </a:endParaRPr>
          </a:p>
        </p:txBody>
      </p:sp>
      <p:pic>
        <p:nvPicPr>
          <p:cNvPr id="95236" name="Picture 4">
            <a:extLst>
              <a:ext uri="{FF2B5EF4-FFF2-40B4-BE49-F238E27FC236}">
                <a16:creationId xmlns:a16="http://schemas.microsoft.com/office/drawing/2014/main" id="{4C670767-E459-415B-A09A-03F41C259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34"/>
          <a:stretch>
            <a:fillRect/>
          </a:stretch>
        </p:blipFill>
        <p:spPr bwMode="auto">
          <a:xfrm>
            <a:off x="0" y="26670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a:extLst>
              <a:ext uri="{FF2B5EF4-FFF2-40B4-BE49-F238E27FC236}">
                <a16:creationId xmlns:a16="http://schemas.microsoft.com/office/drawing/2014/main" id="{532CB05B-A4FE-4AB5-98E3-51B9279C8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4DC11197-DD59-4FD9-9ABA-AAC2A0CC332A}"/>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97283" name="Rectangle 3">
            <a:extLst>
              <a:ext uri="{FF2B5EF4-FFF2-40B4-BE49-F238E27FC236}">
                <a16:creationId xmlns:a16="http://schemas.microsoft.com/office/drawing/2014/main" id="{CB4AB9EB-E541-4A78-9885-2AABE58285A1}"/>
              </a:ext>
            </a:extLst>
          </p:cNvPr>
          <p:cNvSpPr>
            <a:spLocks noGrp="1" noChangeArrowheads="1"/>
          </p:cNvSpPr>
          <p:nvPr>
            <p:ph type="body" idx="1"/>
          </p:nvPr>
        </p:nvSpPr>
        <p:spPr>
          <a:xfrm>
            <a:off x="381000" y="1905000"/>
            <a:ext cx="8458200" cy="4195763"/>
          </a:xfrm>
        </p:spPr>
        <p:txBody>
          <a:bodyPr/>
          <a:lstStyle/>
          <a:p>
            <a:pPr marL="609600" indent="-609600" eaLnBrk="1" hangingPunct="1">
              <a:buFontTx/>
              <a:buNone/>
            </a:pPr>
            <a:r>
              <a:rPr lang="en-US" altLang="en-US" sz="2700" b="1">
                <a:cs typeface="Times New Roman" panose="02020603050405020304" pitchFamily="18" charset="0"/>
              </a:rPr>
              <a:t>Section 185</a:t>
            </a:r>
          </a:p>
          <a:p>
            <a:pPr marL="609600" indent="-609600" eaLnBrk="1" hangingPunct="1">
              <a:buFontTx/>
              <a:buNone/>
            </a:pPr>
            <a:r>
              <a:rPr lang="en-US" altLang="en-US" sz="2700" b="1">
                <a:cs typeface="Times New Roman" panose="02020603050405020304" pitchFamily="18" charset="0"/>
              </a:rPr>
              <a:t>Where an employee is working in an excavation or</a:t>
            </a:r>
          </a:p>
          <a:p>
            <a:pPr marL="609600" indent="-609600" eaLnBrk="1" hangingPunct="1">
              <a:buFontTx/>
              <a:buNone/>
            </a:pPr>
            <a:r>
              <a:rPr lang="en-US" altLang="en-US" sz="2700" b="1">
                <a:cs typeface="Times New Roman" panose="02020603050405020304" pitchFamily="18" charset="0"/>
              </a:rPr>
              <a:t>trench, an employer shall ensure that there is an</a:t>
            </a:r>
          </a:p>
          <a:p>
            <a:pPr marL="609600" indent="-609600" eaLnBrk="1" hangingPunct="1">
              <a:buFontTx/>
              <a:buNone/>
            </a:pPr>
            <a:r>
              <a:rPr lang="en-US" altLang="en-US" sz="2700" b="1">
                <a:cs typeface="Times New Roman" panose="02020603050405020304" pitchFamily="18" charset="0"/>
              </a:rPr>
              <a:t>employee working on the surface who is able to</a:t>
            </a:r>
          </a:p>
          <a:p>
            <a:pPr marL="609600" indent="-609600" eaLnBrk="1" hangingPunct="1">
              <a:buFontTx/>
              <a:buNone/>
            </a:pPr>
            <a:r>
              <a:rPr lang="en-US" altLang="en-US" sz="2700" b="1">
                <a:cs typeface="Times New Roman" panose="02020603050405020304" pitchFamily="18" charset="0"/>
              </a:rPr>
              <a:t>observe the employee working in the excavation</a:t>
            </a:r>
          </a:p>
          <a:p>
            <a:pPr marL="609600" indent="-609600" eaLnBrk="1" hangingPunct="1">
              <a:buFontTx/>
              <a:buNone/>
            </a:pPr>
            <a:r>
              <a:rPr lang="en-US" altLang="en-US" sz="2700" b="1">
                <a:cs typeface="Times New Roman" panose="02020603050405020304" pitchFamily="18" charset="0"/>
              </a:rPr>
              <a:t>or trench.</a:t>
            </a:r>
          </a:p>
        </p:txBody>
      </p:sp>
      <p:pic>
        <p:nvPicPr>
          <p:cNvPr id="97284" name="Picture 4">
            <a:extLst>
              <a:ext uri="{FF2B5EF4-FFF2-40B4-BE49-F238E27FC236}">
                <a16:creationId xmlns:a16="http://schemas.microsoft.com/office/drawing/2014/main" id="{E07156C3-68A3-4F99-8AF6-15EA10907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C5AE472-A8C8-41BC-9D11-B59BED9AA6D0}"/>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99331" name="Rectangle 3">
            <a:extLst>
              <a:ext uri="{FF2B5EF4-FFF2-40B4-BE49-F238E27FC236}">
                <a16:creationId xmlns:a16="http://schemas.microsoft.com/office/drawing/2014/main" id="{5D8AEF65-9E68-4879-B42C-12E830761096}"/>
              </a:ext>
            </a:extLst>
          </p:cNvPr>
          <p:cNvSpPr>
            <a:spLocks noGrp="1" noChangeArrowheads="1"/>
          </p:cNvSpPr>
          <p:nvPr>
            <p:ph type="body" idx="1"/>
          </p:nvPr>
        </p:nvSpPr>
        <p:spPr>
          <a:xfrm>
            <a:off x="304800" y="1981200"/>
            <a:ext cx="8686800" cy="4419600"/>
          </a:xfrm>
        </p:spPr>
        <p:txBody>
          <a:bodyPr/>
          <a:lstStyle/>
          <a:p>
            <a:pPr marL="609600" indent="-609600" eaLnBrk="1" hangingPunct="1">
              <a:buFontTx/>
              <a:buNone/>
            </a:pPr>
            <a:r>
              <a:rPr lang="en-US" altLang="en-US" sz="2500" b="1">
                <a:cs typeface="Times New Roman" panose="02020603050405020304" pitchFamily="18" charset="0"/>
              </a:rPr>
              <a:t>Section 186</a:t>
            </a:r>
          </a:p>
          <a:p>
            <a:pPr marL="609600" indent="-609600" eaLnBrk="1" hangingPunct="1">
              <a:buFontTx/>
              <a:buNone/>
            </a:pPr>
            <a:r>
              <a:rPr lang="en-US" altLang="en-US" sz="2500" b="1">
                <a:cs typeface="Times New Roman" panose="02020603050405020304" pitchFamily="18" charset="0"/>
              </a:rPr>
              <a:t>An employer shall ensure that an operator of</a:t>
            </a:r>
          </a:p>
          <a:p>
            <a:pPr marL="609600" indent="-609600" eaLnBrk="1" hangingPunct="1">
              <a:buFontTx/>
              <a:buNone/>
            </a:pPr>
            <a:r>
              <a:rPr lang="en-US" altLang="en-US" sz="2500" b="1">
                <a:cs typeface="Times New Roman" panose="02020603050405020304" pitchFamily="18" charset="0"/>
              </a:rPr>
              <a:t>powered mobile equipment or a mobile crane does</a:t>
            </a:r>
          </a:p>
          <a:p>
            <a:pPr marL="609600" indent="-609600" eaLnBrk="1" hangingPunct="1">
              <a:buFontTx/>
              <a:buNone/>
            </a:pPr>
            <a:r>
              <a:rPr lang="en-US" altLang="en-US" sz="2500" b="1">
                <a:cs typeface="Times New Roman" panose="02020603050405020304" pitchFamily="18" charset="0"/>
              </a:rPr>
              <a:t>not lower material into an excavation or trench, and</a:t>
            </a:r>
          </a:p>
          <a:p>
            <a:pPr marL="609600" indent="-609600" eaLnBrk="1" hangingPunct="1">
              <a:buFontTx/>
              <a:buNone/>
            </a:pPr>
            <a:r>
              <a:rPr lang="en-US" altLang="en-US" sz="2500" b="1">
                <a:cs typeface="Times New Roman" panose="02020603050405020304" pitchFamily="18" charset="0"/>
              </a:rPr>
              <a:t>no such operator shall lower material into an</a:t>
            </a:r>
          </a:p>
          <a:p>
            <a:pPr marL="609600" indent="-609600" eaLnBrk="1" hangingPunct="1">
              <a:buFontTx/>
              <a:buNone/>
            </a:pPr>
            <a:r>
              <a:rPr lang="en-US" altLang="en-US" sz="2500" b="1">
                <a:cs typeface="Times New Roman" panose="02020603050405020304" pitchFamily="18" charset="0"/>
              </a:rPr>
              <a:t>excavation or trench, unless</a:t>
            </a:r>
          </a:p>
          <a:p>
            <a:pPr marL="609600" indent="-609600" eaLnBrk="1" hangingPunct="1">
              <a:buFontTx/>
              <a:buNone/>
            </a:pPr>
            <a:r>
              <a:rPr lang="en-US" altLang="en-US" sz="2500" b="1" i="1">
                <a:cs typeface="Times New Roman" panose="02020603050405020304" pitchFamily="18" charset="0"/>
              </a:rPr>
              <a:t>(a)  </a:t>
            </a:r>
            <a:r>
              <a:rPr lang="en-US" altLang="en-US" sz="2500" b="1">
                <a:cs typeface="Times New Roman" panose="02020603050405020304" pitchFamily="18" charset="0"/>
              </a:rPr>
              <a:t>the operator has unrestricted visibility, or</a:t>
            </a:r>
            <a:endParaRPr lang="en-US" altLang="en-US" sz="25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500" b="1" i="1">
                <a:cs typeface="Times New Roman" panose="02020603050405020304" pitchFamily="18" charset="0"/>
              </a:rPr>
              <a:t>(b)  </a:t>
            </a:r>
            <a:r>
              <a:rPr lang="en-US" altLang="en-US" sz="2500" b="1">
                <a:cs typeface="Times New Roman" panose="02020603050405020304" pitchFamily="18" charset="0"/>
              </a:rPr>
              <a:t>a signaller is used to direct the movement of the material.</a:t>
            </a:r>
          </a:p>
        </p:txBody>
      </p:sp>
      <p:pic>
        <p:nvPicPr>
          <p:cNvPr id="99332" name="Picture 4">
            <a:extLst>
              <a:ext uri="{FF2B5EF4-FFF2-40B4-BE49-F238E27FC236}">
                <a16:creationId xmlns:a16="http://schemas.microsoft.com/office/drawing/2014/main" id="{5425F8A7-BB49-4F7C-9695-0D96C4758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82A00D2-8D39-4D2F-A7CE-28C6889620B2}"/>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101379" name="Rectangle 3">
            <a:extLst>
              <a:ext uri="{FF2B5EF4-FFF2-40B4-BE49-F238E27FC236}">
                <a16:creationId xmlns:a16="http://schemas.microsoft.com/office/drawing/2014/main" id="{4536B940-3AA3-4F87-89C8-CC388910DA40}"/>
              </a:ext>
            </a:extLst>
          </p:cNvPr>
          <p:cNvSpPr>
            <a:spLocks noGrp="1" noChangeArrowheads="1"/>
          </p:cNvSpPr>
          <p:nvPr>
            <p:ph type="body" idx="1"/>
          </p:nvPr>
        </p:nvSpPr>
        <p:spPr>
          <a:xfrm>
            <a:off x="304800" y="1981200"/>
            <a:ext cx="8534400" cy="4419600"/>
          </a:xfrm>
        </p:spPr>
        <p:txBody>
          <a:bodyPr/>
          <a:lstStyle/>
          <a:p>
            <a:pPr marL="609600" indent="-609600" eaLnBrk="1" hangingPunct="1">
              <a:buFontTx/>
              <a:buNone/>
            </a:pPr>
            <a:r>
              <a:rPr lang="en-US" altLang="en-US" sz="2800" b="1">
                <a:cs typeface="Times New Roman" panose="02020603050405020304" pitchFamily="18" charset="0"/>
              </a:rPr>
              <a:t>Section 187</a:t>
            </a:r>
          </a:p>
          <a:p>
            <a:pPr marL="609600" indent="-609600" eaLnBrk="1" hangingPunct="1">
              <a:buFontTx/>
              <a:buNone/>
            </a:pPr>
            <a:r>
              <a:rPr lang="en-US" altLang="en-US" sz="2800" b="1">
                <a:cs typeface="Times New Roman" panose="02020603050405020304" pitchFamily="18" charset="0"/>
              </a:rPr>
              <a:t>An employee shall not move under or stay under</a:t>
            </a:r>
          </a:p>
          <a:p>
            <a:pPr marL="609600" indent="-609600" eaLnBrk="1" hangingPunct="1">
              <a:buFontTx/>
              <a:buNone/>
            </a:pPr>
            <a:r>
              <a:rPr lang="en-US" altLang="en-US" sz="2800" b="1">
                <a:cs typeface="Times New Roman" panose="02020603050405020304" pitchFamily="18" charset="0"/>
              </a:rPr>
              <a:t>any material being lowered into an excavation or</a:t>
            </a:r>
          </a:p>
          <a:p>
            <a:pPr marL="609600" indent="-609600" eaLnBrk="1" hangingPunct="1">
              <a:buFontTx/>
              <a:buNone/>
            </a:pPr>
            <a:r>
              <a:rPr lang="en-US" altLang="en-US" sz="2800" b="1">
                <a:cs typeface="Times New Roman" panose="02020603050405020304" pitchFamily="18" charset="0"/>
              </a:rPr>
              <a:t>trench. </a:t>
            </a:r>
          </a:p>
        </p:txBody>
      </p:sp>
      <p:pic>
        <p:nvPicPr>
          <p:cNvPr id="101380" name="Picture 4">
            <a:extLst>
              <a:ext uri="{FF2B5EF4-FFF2-40B4-BE49-F238E27FC236}">
                <a16:creationId xmlns:a16="http://schemas.microsoft.com/office/drawing/2014/main" id="{A92F2638-1E90-4CDE-BE15-677EEEF7E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71B5B08-E8F5-4497-9821-AA893C89A1D9}"/>
              </a:ext>
            </a:extLst>
          </p:cNvPr>
          <p:cNvSpPr>
            <a:spLocks noGrp="1" noChangeArrowheads="1"/>
          </p:cNvSpPr>
          <p:nvPr>
            <p:ph type="title"/>
          </p:nvPr>
        </p:nvSpPr>
        <p:spPr/>
        <p:txBody>
          <a:bodyPr/>
          <a:lstStyle/>
          <a:p>
            <a:pPr eaLnBrk="1" hangingPunct="1"/>
            <a:r>
              <a:rPr lang="en-US" altLang="en-US" sz="3000"/>
              <a:t>Excavations and Trenches</a:t>
            </a:r>
          </a:p>
        </p:txBody>
      </p:sp>
      <p:sp>
        <p:nvSpPr>
          <p:cNvPr id="11267" name="Rectangle 3">
            <a:extLst>
              <a:ext uri="{FF2B5EF4-FFF2-40B4-BE49-F238E27FC236}">
                <a16:creationId xmlns:a16="http://schemas.microsoft.com/office/drawing/2014/main" id="{5BBBAC58-AE6D-4DE2-8703-47CA9A1DB8D1}"/>
              </a:ext>
            </a:extLst>
          </p:cNvPr>
          <p:cNvSpPr>
            <a:spLocks noGrp="1" noChangeArrowheads="1"/>
          </p:cNvSpPr>
          <p:nvPr>
            <p:ph type="body" idx="1"/>
          </p:nvPr>
        </p:nvSpPr>
        <p:spPr>
          <a:xfrm>
            <a:off x="228600" y="1828800"/>
            <a:ext cx="8610600" cy="4495800"/>
          </a:xfrm>
        </p:spPr>
        <p:txBody>
          <a:bodyPr/>
          <a:lstStyle/>
          <a:p>
            <a:pPr marL="609600" indent="-609600" eaLnBrk="1" hangingPunct="1">
              <a:lnSpc>
                <a:spcPct val="150000"/>
              </a:lnSpc>
              <a:buFontTx/>
              <a:buNone/>
            </a:pPr>
            <a:r>
              <a:rPr lang="en-US" altLang="en-US" sz="2800" b="1"/>
              <a:t>Presentation Content</a:t>
            </a:r>
          </a:p>
          <a:p>
            <a:pPr marL="990600" lvl="1" indent="-533400" eaLnBrk="1" hangingPunct="1">
              <a:lnSpc>
                <a:spcPct val="150000"/>
              </a:lnSpc>
              <a:buFontTx/>
              <a:buChar char="•"/>
            </a:pPr>
            <a:r>
              <a:rPr lang="en-US" altLang="en-US" sz="2800" b="1" i="1"/>
              <a:t>OHS Act </a:t>
            </a:r>
            <a:r>
              <a:rPr lang="en-US" altLang="en-US" sz="2800" b="1"/>
              <a:t>and Regulation Requirements</a:t>
            </a:r>
          </a:p>
          <a:p>
            <a:pPr marL="990600" lvl="1" indent="-533400" eaLnBrk="1" hangingPunct="1">
              <a:lnSpc>
                <a:spcPct val="150000"/>
              </a:lnSpc>
              <a:buFontTx/>
              <a:buChar char="•"/>
            </a:pPr>
            <a:r>
              <a:rPr lang="en-US" altLang="en-US" sz="2800" b="1"/>
              <a:t>Trenching Inspection and Protection</a:t>
            </a:r>
          </a:p>
          <a:p>
            <a:pPr marL="990600" lvl="1" indent="-533400" eaLnBrk="1" hangingPunct="1">
              <a:lnSpc>
                <a:spcPct val="150000"/>
              </a:lnSpc>
              <a:buFontTx/>
              <a:buChar char="•"/>
            </a:pPr>
            <a:r>
              <a:rPr lang="en-US" altLang="en-US" sz="2800" b="1"/>
              <a:t>Underground Utilities</a:t>
            </a:r>
          </a:p>
        </p:txBody>
      </p:sp>
      <p:pic>
        <p:nvPicPr>
          <p:cNvPr id="11268" name="Picture 4">
            <a:extLst>
              <a:ext uri="{FF2B5EF4-FFF2-40B4-BE49-F238E27FC236}">
                <a16:creationId xmlns:a16="http://schemas.microsoft.com/office/drawing/2014/main" id="{B44E7235-7E78-4323-AFD5-E752F4AF7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5BF866A-72BE-4C74-8038-99FD7CE65FD7}"/>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103427" name="Rectangle 3">
            <a:extLst>
              <a:ext uri="{FF2B5EF4-FFF2-40B4-BE49-F238E27FC236}">
                <a16:creationId xmlns:a16="http://schemas.microsoft.com/office/drawing/2014/main" id="{7CA118C2-56B8-41F4-A859-064293F6872C}"/>
              </a:ext>
            </a:extLst>
          </p:cNvPr>
          <p:cNvSpPr>
            <a:spLocks noGrp="1" noChangeArrowheads="1"/>
          </p:cNvSpPr>
          <p:nvPr>
            <p:ph type="body" idx="1"/>
          </p:nvPr>
        </p:nvSpPr>
        <p:spPr>
          <a:xfrm>
            <a:off x="304800" y="1752600"/>
            <a:ext cx="7772400" cy="4572000"/>
          </a:xfrm>
        </p:spPr>
        <p:txBody>
          <a:bodyPr/>
          <a:lstStyle/>
          <a:p>
            <a:pPr marL="609600" indent="-609600" eaLnBrk="1" hangingPunct="1">
              <a:buFontTx/>
              <a:buNone/>
            </a:pPr>
            <a:r>
              <a:rPr lang="en-US" altLang="en-US" b="1">
                <a:cs typeface="Times New Roman" panose="02020603050405020304" pitchFamily="18" charset="0"/>
              </a:rPr>
              <a:t>Section 187</a:t>
            </a:r>
          </a:p>
          <a:p>
            <a:pPr marL="609600" indent="-609600" algn="ctr" eaLnBrk="1" hangingPunct="1">
              <a:buFontTx/>
              <a:buNone/>
            </a:pPr>
            <a:r>
              <a:rPr lang="en-US" altLang="en-US" b="1">
                <a:latin typeface="Arial Narrow" panose="020B0606020202030204" pitchFamily="34" charset="0"/>
                <a:cs typeface="Times New Roman" panose="02020603050405020304" pitchFamily="18" charset="0"/>
              </a:rPr>
              <a:t>…</a:t>
            </a:r>
            <a:r>
              <a:rPr lang="en-US" altLang="en-US" b="1">
                <a:cs typeface="Times New Roman" panose="02020603050405020304" pitchFamily="18" charset="0"/>
              </a:rPr>
              <a:t>shall not</a:t>
            </a:r>
            <a:r>
              <a:rPr lang="en-US" altLang="en-US" b="1">
                <a:latin typeface="Arial Narrow" panose="020B0606020202030204" pitchFamily="34" charset="0"/>
                <a:cs typeface="Times New Roman" panose="02020603050405020304" pitchFamily="18" charset="0"/>
              </a:rPr>
              <a:t>…</a:t>
            </a:r>
            <a:r>
              <a:rPr lang="en-US" altLang="en-US" b="1">
                <a:cs typeface="Times New Roman" panose="02020603050405020304" pitchFamily="18" charset="0"/>
              </a:rPr>
              <a:t>stay under any material being lowered</a:t>
            </a:r>
            <a:r>
              <a:rPr lang="en-US" altLang="en-US" b="1">
                <a:latin typeface="Arial Narrow" panose="020B0606020202030204" pitchFamily="34" charset="0"/>
                <a:cs typeface="Times New Roman" panose="02020603050405020304" pitchFamily="18" charset="0"/>
              </a:rPr>
              <a:t>…</a:t>
            </a:r>
            <a:endParaRPr lang="en-US" altLang="en-US" b="1">
              <a:cs typeface="Times New Roman" panose="02020603050405020304" pitchFamily="18" charset="0"/>
            </a:endParaRPr>
          </a:p>
        </p:txBody>
      </p:sp>
      <p:pic>
        <p:nvPicPr>
          <p:cNvPr id="103428" name="Picture 4">
            <a:extLst>
              <a:ext uri="{FF2B5EF4-FFF2-40B4-BE49-F238E27FC236}">
                <a16:creationId xmlns:a16="http://schemas.microsoft.com/office/drawing/2014/main" id="{57B95090-CA63-4D41-A0C4-421E91CA4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914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a:extLst>
              <a:ext uri="{FF2B5EF4-FFF2-40B4-BE49-F238E27FC236}">
                <a16:creationId xmlns:a16="http://schemas.microsoft.com/office/drawing/2014/main" id="{B6447177-7074-41AE-B3E0-05B0EBF15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8C53E43B-ECA5-4436-805A-537B9528F2E3}"/>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105475" name="Rectangle 3">
            <a:extLst>
              <a:ext uri="{FF2B5EF4-FFF2-40B4-BE49-F238E27FC236}">
                <a16:creationId xmlns:a16="http://schemas.microsoft.com/office/drawing/2014/main" id="{AE5C784F-BF22-4D22-AF06-122E04DEA91A}"/>
              </a:ext>
            </a:extLst>
          </p:cNvPr>
          <p:cNvSpPr>
            <a:spLocks noGrp="1" noChangeArrowheads="1"/>
          </p:cNvSpPr>
          <p:nvPr>
            <p:ph type="body" idx="1"/>
          </p:nvPr>
        </p:nvSpPr>
        <p:spPr>
          <a:xfrm>
            <a:off x="381000" y="1981200"/>
            <a:ext cx="8458200" cy="4343400"/>
          </a:xfrm>
        </p:spPr>
        <p:txBody>
          <a:bodyPr/>
          <a:lstStyle/>
          <a:p>
            <a:pPr marL="609600" indent="-609600" eaLnBrk="1" hangingPunct="1">
              <a:buFontTx/>
              <a:buNone/>
            </a:pPr>
            <a:r>
              <a:rPr lang="en-US" altLang="en-US" sz="2800" b="1">
                <a:cs typeface="Times New Roman" panose="02020603050405020304" pitchFamily="18" charset="0"/>
              </a:rPr>
              <a:t>Section 188(1)</a:t>
            </a:r>
          </a:p>
          <a:p>
            <a:pPr marL="609600" indent="-609600" eaLnBrk="1" hangingPunct="1">
              <a:buFontTx/>
              <a:buNone/>
            </a:pPr>
            <a:r>
              <a:rPr lang="en-US" altLang="en-US" sz="2800" b="1">
                <a:cs typeface="Times New Roman" panose="02020603050405020304" pitchFamily="18" charset="0"/>
              </a:rPr>
              <a:t>An employer shall ensure that an excavation or</a:t>
            </a:r>
          </a:p>
          <a:p>
            <a:pPr marL="609600" indent="-609600" eaLnBrk="1" hangingPunct="1">
              <a:buFontTx/>
              <a:buNone/>
            </a:pPr>
            <a:r>
              <a:rPr lang="en-US" altLang="en-US" sz="2800" b="1">
                <a:cs typeface="Times New Roman" panose="02020603050405020304" pitchFamily="18" charset="0"/>
              </a:rPr>
              <a:t>trench is adequately illuminated</a:t>
            </a:r>
            <a:endParaRPr lang="en-US" altLang="en-US" sz="28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800" b="1" i="1">
                <a:cs typeface="Times New Roman" panose="02020603050405020304" pitchFamily="18" charset="0"/>
              </a:rPr>
              <a:t>	(a) </a:t>
            </a:r>
            <a:r>
              <a:rPr lang="en-US" altLang="en-US" sz="2800" b="1">
                <a:cs typeface="Times New Roman" panose="02020603050405020304" pitchFamily="18" charset="0"/>
              </a:rPr>
              <a:t>when work is being carried out in or near the excavation or trench, and</a:t>
            </a:r>
            <a:endParaRPr lang="en-US" altLang="en-US" sz="2800" b="1">
              <a:ea typeface="Arial Unicode MS" panose="020B0604020202020204" pitchFamily="34" charset="-128"/>
              <a:cs typeface="Arial Unicode MS" panose="020B0604020202020204" pitchFamily="34" charset="-128"/>
            </a:endParaRPr>
          </a:p>
          <a:p>
            <a:pPr marL="609600" indent="-609600" eaLnBrk="1" hangingPunct="1">
              <a:buFontTx/>
              <a:buNone/>
            </a:pPr>
            <a:r>
              <a:rPr lang="en-US" altLang="en-US" sz="2800" b="1" i="1">
                <a:cs typeface="Times New Roman" panose="02020603050405020304" pitchFamily="18" charset="0"/>
              </a:rPr>
              <a:t>	(b) </a:t>
            </a:r>
            <a:r>
              <a:rPr lang="en-US" altLang="en-US" sz="2800" b="1">
                <a:cs typeface="Times New Roman" panose="02020603050405020304" pitchFamily="18" charset="0"/>
              </a:rPr>
              <a:t>by warning lights or reflective materials to prevent inadvertent entry. </a:t>
            </a:r>
          </a:p>
        </p:txBody>
      </p:sp>
      <p:pic>
        <p:nvPicPr>
          <p:cNvPr id="105476" name="Picture 4">
            <a:extLst>
              <a:ext uri="{FF2B5EF4-FFF2-40B4-BE49-F238E27FC236}">
                <a16:creationId xmlns:a16="http://schemas.microsoft.com/office/drawing/2014/main" id="{8CCC5882-2A62-47E1-80C9-5816BB3C6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C05BE17-EC5B-47A0-A332-3D525B15ADD0}"/>
              </a:ext>
            </a:extLst>
          </p:cNvPr>
          <p:cNvSpPr>
            <a:spLocks noGrp="1" noChangeArrowheads="1"/>
          </p:cNvSpPr>
          <p:nvPr>
            <p:ph type="title"/>
          </p:nvPr>
        </p:nvSpPr>
        <p:spPr/>
        <p:txBody>
          <a:bodyPr/>
          <a:lstStyle/>
          <a:p>
            <a:pPr eaLnBrk="1" hangingPunct="1"/>
            <a:r>
              <a:rPr lang="en-US" altLang="en-US" sz="2600"/>
              <a:t>General Regulation 91-191</a:t>
            </a:r>
            <a:br>
              <a:rPr lang="en-US" altLang="en-US" sz="2600"/>
            </a:br>
            <a:r>
              <a:rPr lang="en-US" altLang="en-US" sz="2600">
                <a:cs typeface="Times New Roman" panose="02020603050405020304" pitchFamily="18" charset="0"/>
              </a:rPr>
              <a:t>PART XIII</a:t>
            </a:r>
            <a:br>
              <a:rPr lang="en-US" altLang="en-US" sz="2600">
                <a:ea typeface="Arial Unicode MS" panose="020B0604020202020204" pitchFamily="34" charset="-128"/>
                <a:cs typeface="Arial Unicode MS" panose="020B0604020202020204" pitchFamily="34" charset="-128"/>
              </a:rPr>
            </a:br>
            <a:r>
              <a:rPr lang="en-US" altLang="en-US" sz="2600">
                <a:cs typeface="Times New Roman" panose="02020603050405020304" pitchFamily="18" charset="0"/>
              </a:rPr>
              <a:t>EXCAVATIONS AND TRENCHES</a:t>
            </a:r>
          </a:p>
        </p:txBody>
      </p:sp>
      <p:sp>
        <p:nvSpPr>
          <p:cNvPr id="107523" name="Rectangle 3">
            <a:extLst>
              <a:ext uri="{FF2B5EF4-FFF2-40B4-BE49-F238E27FC236}">
                <a16:creationId xmlns:a16="http://schemas.microsoft.com/office/drawing/2014/main" id="{A968BE5C-9483-4918-8E7E-D1D84239935B}"/>
              </a:ext>
            </a:extLst>
          </p:cNvPr>
          <p:cNvSpPr>
            <a:spLocks noGrp="1" noChangeArrowheads="1"/>
          </p:cNvSpPr>
          <p:nvPr>
            <p:ph type="body" idx="1"/>
          </p:nvPr>
        </p:nvSpPr>
        <p:spPr>
          <a:xfrm>
            <a:off x="228600" y="1905000"/>
            <a:ext cx="8686800" cy="4495800"/>
          </a:xfrm>
        </p:spPr>
        <p:txBody>
          <a:bodyPr/>
          <a:lstStyle/>
          <a:p>
            <a:pPr marL="609600" indent="-609600" eaLnBrk="1" hangingPunct="1">
              <a:buFontTx/>
              <a:buNone/>
            </a:pPr>
            <a:r>
              <a:rPr lang="en-US" altLang="en-US" sz="2800" b="1">
                <a:cs typeface="Times New Roman" panose="02020603050405020304" pitchFamily="18" charset="0"/>
              </a:rPr>
              <a:t>Section 188(2)</a:t>
            </a:r>
          </a:p>
          <a:p>
            <a:pPr marL="609600" indent="-609600" eaLnBrk="1" hangingPunct="1">
              <a:buFontTx/>
              <a:buNone/>
            </a:pPr>
            <a:r>
              <a:rPr lang="en-US" altLang="en-US" sz="2800" b="1">
                <a:cs typeface="Times New Roman" panose="02020603050405020304" pitchFamily="18" charset="0"/>
              </a:rPr>
              <a:t>An employer shall ensure that an adequate barrier</a:t>
            </a:r>
          </a:p>
          <a:p>
            <a:pPr marL="609600" indent="-609600" eaLnBrk="1" hangingPunct="1">
              <a:buFontTx/>
              <a:buNone/>
            </a:pPr>
            <a:r>
              <a:rPr lang="en-US" altLang="en-US" sz="2800" b="1">
                <a:cs typeface="Times New Roman" panose="02020603050405020304" pitchFamily="18" charset="0"/>
              </a:rPr>
              <a:t>is set up around the excavation or trench so as to</a:t>
            </a:r>
          </a:p>
          <a:p>
            <a:pPr marL="609600" indent="-609600" eaLnBrk="1" hangingPunct="1">
              <a:buFontTx/>
              <a:buNone/>
            </a:pPr>
            <a:r>
              <a:rPr lang="en-US" altLang="en-US" sz="2800" b="1">
                <a:cs typeface="Times New Roman" panose="02020603050405020304" pitchFamily="18" charset="0"/>
              </a:rPr>
              <a:t>protect employees working in the excavation or</a:t>
            </a:r>
          </a:p>
          <a:p>
            <a:pPr marL="609600" indent="-609600" eaLnBrk="1" hangingPunct="1">
              <a:buFontTx/>
              <a:buNone/>
            </a:pPr>
            <a:r>
              <a:rPr lang="en-US" altLang="en-US" sz="2800" b="1">
                <a:cs typeface="Times New Roman" panose="02020603050405020304" pitchFamily="18" charset="0"/>
              </a:rPr>
              <a:t>trench from vehicular traffic. </a:t>
            </a:r>
          </a:p>
        </p:txBody>
      </p:sp>
      <p:pic>
        <p:nvPicPr>
          <p:cNvPr id="107524" name="Picture 4">
            <a:extLst>
              <a:ext uri="{FF2B5EF4-FFF2-40B4-BE49-F238E27FC236}">
                <a16:creationId xmlns:a16="http://schemas.microsoft.com/office/drawing/2014/main" id="{E0CCF98B-CAB3-48AC-8AE2-5B65D2671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744E730-8761-4DCF-90A3-E2103DD64B27}"/>
              </a:ext>
            </a:extLst>
          </p:cNvPr>
          <p:cNvSpPr>
            <a:spLocks noGrp="1" noChangeArrowheads="1"/>
          </p:cNvSpPr>
          <p:nvPr>
            <p:ph type="title"/>
          </p:nvPr>
        </p:nvSpPr>
        <p:spPr/>
        <p:txBody>
          <a:bodyPr/>
          <a:lstStyle/>
          <a:p>
            <a:pPr eaLnBrk="1" hangingPunct="1"/>
            <a:r>
              <a:rPr lang="en-US" altLang="en-US" sz="2100"/>
              <a:t>General Regulation 91-191</a:t>
            </a:r>
            <a:br>
              <a:rPr lang="en-US" altLang="en-US" sz="2100"/>
            </a:br>
            <a:r>
              <a:rPr lang="en-US" altLang="en-US" sz="2100">
                <a:cs typeface="Times New Roman" panose="02020603050405020304" pitchFamily="18" charset="0"/>
              </a:rPr>
              <a:t>PART X</a:t>
            </a:r>
            <a:br>
              <a:rPr lang="en-US" altLang="en-US" sz="2100">
                <a:ea typeface="Arial Unicode MS" panose="020B0604020202020204" pitchFamily="34" charset="-128"/>
                <a:cs typeface="Arial Unicode MS" panose="020B0604020202020204" pitchFamily="34" charset="-128"/>
              </a:rPr>
            </a:br>
            <a:r>
              <a:rPr lang="en-US" altLang="en-US" sz="2100">
                <a:cs typeface="Times New Roman" panose="02020603050405020304" pitchFamily="18" charset="0"/>
              </a:rPr>
              <a:t>CONSTRUCTION, TRAFFIC AND BUILDING SAFETY</a:t>
            </a:r>
            <a:r>
              <a:rPr lang="en-US" altLang="en-US" sz="1400" b="0">
                <a:cs typeface="Times New Roman" panose="02020603050405020304" pitchFamily="18" charset="0"/>
              </a:rPr>
              <a:t> </a:t>
            </a:r>
          </a:p>
        </p:txBody>
      </p:sp>
      <p:sp>
        <p:nvSpPr>
          <p:cNvPr id="109571" name="Rectangle 3">
            <a:extLst>
              <a:ext uri="{FF2B5EF4-FFF2-40B4-BE49-F238E27FC236}">
                <a16:creationId xmlns:a16="http://schemas.microsoft.com/office/drawing/2014/main" id="{F99D83FF-0873-40F9-9CFF-87223A1322D1}"/>
              </a:ext>
            </a:extLst>
          </p:cNvPr>
          <p:cNvSpPr>
            <a:spLocks noGrp="1" noChangeArrowheads="1"/>
          </p:cNvSpPr>
          <p:nvPr>
            <p:ph type="body" idx="1"/>
          </p:nvPr>
        </p:nvSpPr>
        <p:spPr>
          <a:xfrm>
            <a:off x="228600" y="1905000"/>
            <a:ext cx="8534400" cy="4195763"/>
          </a:xfrm>
        </p:spPr>
        <p:txBody>
          <a:bodyPr/>
          <a:lstStyle/>
          <a:p>
            <a:pPr marL="609600" indent="-609600" algn="ctr" eaLnBrk="1" hangingPunct="1">
              <a:lnSpc>
                <a:spcPct val="90000"/>
              </a:lnSpc>
              <a:buFontTx/>
              <a:buNone/>
            </a:pPr>
            <a:r>
              <a:rPr lang="en-US" altLang="en-US" sz="2800" b="1">
                <a:cs typeface="Times New Roman" panose="02020603050405020304" pitchFamily="18" charset="0"/>
              </a:rPr>
              <a:t>Traffic Safety </a:t>
            </a:r>
          </a:p>
          <a:p>
            <a:pPr marL="609600" indent="-609600" algn="ctr" eaLnBrk="1" hangingPunct="1">
              <a:lnSpc>
                <a:spcPct val="90000"/>
              </a:lnSpc>
              <a:buFontTx/>
              <a:buNone/>
            </a:pPr>
            <a:r>
              <a:rPr lang="en-US" altLang="en-US" sz="2800" b="1">
                <a:cs typeface="Times New Roman" panose="02020603050405020304" pitchFamily="18" charset="0"/>
              </a:rPr>
              <a:t>Sections 91 to 93</a:t>
            </a:r>
          </a:p>
          <a:p>
            <a:pPr marL="609600" indent="-609600" eaLnBrk="1" hangingPunct="1">
              <a:lnSpc>
                <a:spcPct val="90000"/>
              </a:lnSpc>
              <a:buFontTx/>
              <a:buNone/>
            </a:pPr>
            <a:r>
              <a:rPr lang="en-US" altLang="en-US" sz="2800" b="1">
                <a:cs typeface="Times New Roman" panose="02020603050405020304" pitchFamily="18" charset="0"/>
              </a:rPr>
              <a:t>Section 91(1)</a:t>
            </a:r>
          </a:p>
          <a:p>
            <a:pPr marL="609600" indent="-609600" eaLnBrk="1" hangingPunct="1">
              <a:lnSpc>
                <a:spcPct val="90000"/>
              </a:lnSpc>
              <a:buFontTx/>
              <a:buNone/>
            </a:pPr>
            <a:r>
              <a:rPr lang="en-US" altLang="en-US" sz="2800" b="1">
                <a:cs typeface="Times New Roman" panose="02020603050405020304" pitchFamily="18" charset="0"/>
              </a:rPr>
              <a:t>Where construction is being carried out in an</a:t>
            </a:r>
          </a:p>
          <a:p>
            <a:pPr marL="609600" indent="-609600" eaLnBrk="1" hangingPunct="1">
              <a:lnSpc>
                <a:spcPct val="90000"/>
              </a:lnSpc>
              <a:buFontTx/>
              <a:buNone/>
            </a:pPr>
            <a:r>
              <a:rPr lang="en-US" altLang="en-US" sz="2800" b="1">
                <a:cs typeface="Times New Roman" panose="02020603050405020304" pitchFamily="18" charset="0"/>
              </a:rPr>
              <a:t>area where an employee's safety may be</a:t>
            </a:r>
          </a:p>
          <a:p>
            <a:pPr marL="609600" indent="-609600" eaLnBrk="1" hangingPunct="1">
              <a:lnSpc>
                <a:spcPct val="90000"/>
              </a:lnSpc>
              <a:buFontTx/>
              <a:buNone/>
            </a:pPr>
            <a:r>
              <a:rPr lang="en-US" altLang="en-US" sz="2800" b="1">
                <a:cs typeface="Times New Roman" panose="02020603050405020304" pitchFamily="18" charset="0"/>
              </a:rPr>
              <a:t>endangered by vehicular traffic, an employer</a:t>
            </a:r>
          </a:p>
          <a:p>
            <a:pPr marL="609600" indent="-609600" eaLnBrk="1" hangingPunct="1">
              <a:lnSpc>
                <a:spcPct val="90000"/>
              </a:lnSpc>
              <a:buFontTx/>
              <a:buNone/>
            </a:pPr>
            <a:r>
              <a:rPr lang="en-US" altLang="en-US" sz="2800" b="1">
                <a:cs typeface="Times New Roman" panose="02020603050405020304" pitchFamily="18" charset="0"/>
              </a:rPr>
              <a:t>shall provide competent signallers to control the</a:t>
            </a:r>
          </a:p>
          <a:p>
            <a:pPr marL="609600" indent="-609600" eaLnBrk="1" hangingPunct="1">
              <a:lnSpc>
                <a:spcPct val="90000"/>
              </a:lnSpc>
              <a:buFontTx/>
              <a:buNone/>
            </a:pPr>
            <a:r>
              <a:rPr lang="en-US" altLang="en-US" sz="2800" b="1">
                <a:cs typeface="Times New Roman" panose="02020603050405020304" pitchFamily="18" charset="0"/>
              </a:rPr>
              <a:t>flow of traffic</a:t>
            </a:r>
            <a:r>
              <a:rPr lang="en-US" altLang="en-US" sz="2800">
                <a:cs typeface="Times New Roman" panose="02020603050405020304" pitchFamily="18" charset="0"/>
              </a:rPr>
              <a:t>.</a:t>
            </a:r>
          </a:p>
        </p:txBody>
      </p:sp>
      <p:pic>
        <p:nvPicPr>
          <p:cNvPr id="109572" name="Picture 4">
            <a:extLst>
              <a:ext uri="{FF2B5EF4-FFF2-40B4-BE49-F238E27FC236}">
                <a16:creationId xmlns:a16="http://schemas.microsoft.com/office/drawing/2014/main" id="{FB44991F-7186-48E8-9E78-CBC9C2B6E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1E4E310-7594-4AB7-96F5-1B88DE149983}"/>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19</a:t>
            </a:r>
            <a:br>
              <a:rPr lang="en-US" altLang="en-US" sz="3000">
                <a:cs typeface="Times New Roman" panose="02020603050405020304" pitchFamily="18" charset="0"/>
              </a:rPr>
            </a:br>
            <a:r>
              <a:rPr lang="en-US" altLang="en-US" sz="3000">
                <a:cs typeface="Times New Roman" panose="02020603050405020304" pitchFamily="18" charset="0"/>
              </a:rPr>
              <a:t>Trenching - Protection</a:t>
            </a:r>
          </a:p>
        </p:txBody>
      </p:sp>
      <p:sp>
        <p:nvSpPr>
          <p:cNvPr id="111619" name="Rectangle 3">
            <a:extLst>
              <a:ext uri="{FF2B5EF4-FFF2-40B4-BE49-F238E27FC236}">
                <a16:creationId xmlns:a16="http://schemas.microsoft.com/office/drawing/2014/main" id="{2FFDC7A2-CFC6-4446-9505-811D3B1B9E73}"/>
              </a:ext>
            </a:extLst>
          </p:cNvPr>
          <p:cNvSpPr>
            <a:spLocks noGrp="1" noChangeArrowheads="1"/>
          </p:cNvSpPr>
          <p:nvPr>
            <p:ph type="body" idx="1"/>
          </p:nvPr>
        </p:nvSpPr>
        <p:spPr>
          <a:xfrm>
            <a:off x="304800" y="2057400"/>
            <a:ext cx="8839200" cy="4195763"/>
          </a:xfrm>
        </p:spPr>
        <p:txBody>
          <a:bodyPr/>
          <a:lstStyle/>
          <a:p>
            <a:pPr marL="609600" indent="-609600" eaLnBrk="1" hangingPunct="1">
              <a:buFontTx/>
              <a:buNone/>
            </a:pPr>
            <a:r>
              <a:rPr lang="en-US" altLang="en-US" sz="2800" b="1">
                <a:cs typeface="Times New Roman" panose="02020603050405020304" pitchFamily="18" charset="0"/>
              </a:rPr>
              <a:t>Never enter a trench more than 4 feet </a:t>
            </a:r>
          </a:p>
          <a:p>
            <a:pPr marL="609600" indent="-609600" eaLnBrk="1" hangingPunct="1">
              <a:buFontTx/>
              <a:buNone/>
            </a:pPr>
            <a:r>
              <a:rPr lang="en-US" altLang="en-US" sz="2800" b="1">
                <a:cs typeface="Times New Roman" panose="02020603050405020304" pitchFamily="18" charset="0"/>
              </a:rPr>
              <a:t>deep unless it</a:t>
            </a:r>
            <a:r>
              <a:rPr lang="en-US" altLang="en-US" sz="2800" b="1">
                <a:latin typeface="Arial Narrow" panose="020B0606020202030204" pitchFamily="34" charset="0"/>
                <a:cs typeface="Times New Roman" panose="02020603050405020304" pitchFamily="18" charset="0"/>
              </a:rPr>
              <a:t>’</a:t>
            </a:r>
            <a:r>
              <a:rPr lang="en-US" altLang="en-US" sz="2800" b="1">
                <a:cs typeface="Times New Roman" panose="02020603050405020304" pitchFamily="18" charset="0"/>
              </a:rPr>
              <a:t>s:</a:t>
            </a:r>
          </a:p>
          <a:p>
            <a:pPr marL="609600" indent="-609600" eaLnBrk="1" hangingPunct="1">
              <a:lnSpc>
                <a:spcPct val="150000"/>
              </a:lnSpc>
              <a:buFontTx/>
              <a:buChar char="•"/>
            </a:pPr>
            <a:r>
              <a:rPr lang="en-US" altLang="en-US" sz="2800" b="1">
                <a:cs typeface="Times New Roman" panose="02020603050405020304" pitchFamily="18" charset="0"/>
              </a:rPr>
              <a:t>Sloped</a:t>
            </a:r>
          </a:p>
          <a:p>
            <a:pPr marL="609600" indent="-609600" eaLnBrk="1" hangingPunct="1">
              <a:buFontTx/>
              <a:buChar char="•"/>
            </a:pPr>
            <a:r>
              <a:rPr lang="en-US" altLang="en-US" sz="2800" b="1">
                <a:cs typeface="Times New Roman" panose="02020603050405020304" pitchFamily="18" charset="0"/>
              </a:rPr>
              <a:t>Shored</a:t>
            </a:r>
          </a:p>
          <a:p>
            <a:pPr marL="609600" indent="-609600" eaLnBrk="1" hangingPunct="1">
              <a:buFontTx/>
              <a:buChar char="•"/>
            </a:pPr>
            <a:r>
              <a:rPr lang="en-US" altLang="en-US" sz="2800" b="1">
                <a:cs typeface="Times New Roman" panose="02020603050405020304" pitchFamily="18" charset="0"/>
              </a:rPr>
              <a:t>Protected by a trench box</a:t>
            </a:r>
          </a:p>
        </p:txBody>
      </p:sp>
      <p:sp>
        <p:nvSpPr>
          <p:cNvPr id="111620" name="Rectangle 4">
            <a:extLst>
              <a:ext uri="{FF2B5EF4-FFF2-40B4-BE49-F238E27FC236}">
                <a16:creationId xmlns:a16="http://schemas.microsoft.com/office/drawing/2014/main" id="{9658E9F4-D663-403F-9DD9-28573DDC012D}"/>
              </a:ext>
            </a:extLst>
          </p:cNvPr>
          <p:cNvSpPr>
            <a:spLocks noChangeArrowheads="1"/>
          </p:cNvSpPr>
          <p:nvPr/>
        </p:nvSpPr>
        <p:spPr bwMode="auto">
          <a:xfrm>
            <a:off x="-46038" y="-22225"/>
            <a:ext cx="1841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0"/>
              </a:spcBef>
              <a:buFontTx/>
              <a:buNone/>
            </a:pPr>
            <a:endParaRPr lang="fr-FR" altLang="en-US" sz="2400">
              <a:latin typeface="Times" panose="02020603050405020304" pitchFamily="18" charset="0"/>
            </a:endParaRPr>
          </a:p>
        </p:txBody>
      </p:sp>
      <p:sp>
        <p:nvSpPr>
          <p:cNvPr id="111621" name="Rectangle 5">
            <a:extLst>
              <a:ext uri="{FF2B5EF4-FFF2-40B4-BE49-F238E27FC236}">
                <a16:creationId xmlns:a16="http://schemas.microsoft.com/office/drawing/2014/main" id="{C3640072-6097-4065-8591-318D8E47F838}"/>
              </a:ext>
            </a:extLst>
          </p:cNvPr>
          <p:cNvSpPr>
            <a:spLocks noChangeArrowheads="1"/>
          </p:cNvSpPr>
          <p:nvPr/>
        </p:nvSpPr>
        <p:spPr bwMode="auto">
          <a:xfrm>
            <a:off x="-46038" y="-22225"/>
            <a:ext cx="184151"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har char="·"/>
              <a:defRPr sz="2200">
                <a:solidFill>
                  <a:schemeClr val="tx1"/>
                </a:solidFill>
                <a:latin typeface="Arial" panose="020B0604020202020204" pitchFamily="34" charset="0"/>
              </a:defRPr>
            </a:lvl1pPr>
            <a:lvl2pPr>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spcBef>
                <a:spcPct val="0"/>
              </a:spcBef>
              <a:buFontTx/>
              <a:buAutoNum type="arabicPeriod"/>
            </a:pPr>
            <a:endParaRPr lang="en-US" altLang="en-US" sz="2400">
              <a:solidFill>
                <a:srgbClr val="CC0000"/>
              </a:solidFill>
              <a:latin typeface="Times" panose="02020603050405020304" pitchFamily="18" charset="0"/>
            </a:endParaRPr>
          </a:p>
          <a:p>
            <a:pPr lvl="1">
              <a:spcBef>
                <a:spcPct val="0"/>
              </a:spcBef>
              <a:buFontTx/>
              <a:buNone/>
            </a:pPr>
            <a:endParaRPr lang="en-US" altLang="en-US" sz="2400">
              <a:latin typeface="Times" panose="02020603050405020304" pitchFamily="18" charset="0"/>
            </a:endParaRPr>
          </a:p>
        </p:txBody>
      </p:sp>
      <p:sp>
        <p:nvSpPr>
          <p:cNvPr id="111622" name="Rectangle 6">
            <a:extLst>
              <a:ext uri="{FF2B5EF4-FFF2-40B4-BE49-F238E27FC236}">
                <a16:creationId xmlns:a16="http://schemas.microsoft.com/office/drawing/2014/main" id="{57B29C7A-2743-44D5-8A68-8FF7614FEC08}"/>
              </a:ext>
            </a:extLst>
          </p:cNvPr>
          <p:cNvSpPr>
            <a:spLocks noChangeArrowheads="1"/>
          </p:cNvSpPr>
          <p:nvPr/>
        </p:nvSpPr>
        <p:spPr bwMode="auto">
          <a:xfrm>
            <a:off x="2574925" y="3311525"/>
            <a:ext cx="1714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415" tIns="-66654" rIns="-71415" bIns="-66654">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0"/>
              </a:spcBef>
              <a:buFontTx/>
              <a:buNone/>
            </a:pPr>
            <a:endParaRPr lang="fr-CA" altLang="en-US" sz="2400">
              <a:latin typeface="Times" panose="02020603050405020304" pitchFamily="18" charset="0"/>
            </a:endParaRPr>
          </a:p>
        </p:txBody>
      </p:sp>
      <p:sp>
        <p:nvSpPr>
          <p:cNvPr id="111623" name="Rectangle 10">
            <a:extLst>
              <a:ext uri="{FF2B5EF4-FFF2-40B4-BE49-F238E27FC236}">
                <a16:creationId xmlns:a16="http://schemas.microsoft.com/office/drawing/2014/main" id="{FF2B776C-4015-48A2-814F-090747641D7E}"/>
              </a:ext>
            </a:extLst>
          </p:cNvPr>
          <p:cNvSpPr>
            <a:spLocks noChangeArrowheads="1"/>
          </p:cNvSpPr>
          <p:nvPr/>
        </p:nvSpPr>
        <p:spPr bwMode="auto">
          <a:xfrm>
            <a:off x="46038" y="23813"/>
            <a:ext cx="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spcBef>
                <a:spcPct val="0"/>
              </a:spcBef>
              <a:buFontTx/>
              <a:buChar char="•"/>
            </a:pPr>
            <a:endParaRPr lang="en-US" altLang="en-US" sz="2400">
              <a:solidFill>
                <a:srgbClr val="CC0000"/>
              </a:solidFill>
              <a:latin typeface="Times" panose="02020603050405020304" pitchFamily="18" charset="0"/>
            </a:endParaRPr>
          </a:p>
          <a:p>
            <a:pPr>
              <a:spcBef>
                <a:spcPct val="0"/>
              </a:spcBef>
              <a:buFontTx/>
              <a:buNone/>
            </a:pPr>
            <a:endParaRPr lang="en-US" altLang="en-US" sz="2400">
              <a:latin typeface="Times" panose="02020603050405020304" pitchFamily="18" charset="0"/>
            </a:endParaRPr>
          </a:p>
        </p:txBody>
      </p:sp>
      <p:pic>
        <p:nvPicPr>
          <p:cNvPr id="111624" name="Picture 11">
            <a:hlinkClick r:id="rId3"/>
            <a:extLst>
              <a:ext uri="{FF2B5EF4-FFF2-40B4-BE49-F238E27FC236}">
                <a16:creationId xmlns:a16="http://schemas.microsoft.com/office/drawing/2014/main" id="{63BCC63A-D0F5-4264-8E06-D56D95591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87372A70-9BA6-4BE3-9C23-62D7D24B1832}"/>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19</a:t>
            </a:r>
            <a:br>
              <a:rPr lang="en-US" altLang="en-US" sz="3000">
                <a:cs typeface="Times New Roman" panose="02020603050405020304" pitchFamily="18" charset="0"/>
              </a:rPr>
            </a:br>
            <a:r>
              <a:rPr lang="en-US" altLang="en-US" sz="3000">
                <a:cs typeface="Times New Roman" panose="02020603050405020304" pitchFamily="18" charset="0"/>
              </a:rPr>
              <a:t>Trenching - Protection</a:t>
            </a:r>
          </a:p>
        </p:txBody>
      </p:sp>
      <p:sp>
        <p:nvSpPr>
          <p:cNvPr id="113667" name="Rectangle 3">
            <a:extLst>
              <a:ext uri="{FF2B5EF4-FFF2-40B4-BE49-F238E27FC236}">
                <a16:creationId xmlns:a16="http://schemas.microsoft.com/office/drawing/2014/main" id="{3B4C67E7-4517-41A0-845C-EB6C9E1D7638}"/>
              </a:ext>
            </a:extLst>
          </p:cNvPr>
          <p:cNvSpPr>
            <a:spLocks noGrp="1" noChangeArrowheads="1"/>
          </p:cNvSpPr>
          <p:nvPr>
            <p:ph type="body" idx="1"/>
          </p:nvPr>
        </p:nvSpPr>
        <p:spPr>
          <a:xfrm>
            <a:off x="228600" y="1905000"/>
            <a:ext cx="8610600" cy="4419600"/>
          </a:xfrm>
        </p:spPr>
        <p:txBody>
          <a:bodyPr/>
          <a:lstStyle/>
          <a:p>
            <a:pPr marL="609600" indent="-609600" eaLnBrk="1" hangingPunct="1">
              <a:buFontTx/>
              <a:buNone/>
            </a:pPr>
            <a:r>
              <a:rPr lang="en-US" altLang="en-US" sz="2800" b="1">
                <a:cs typeface="Times New Roman" panose="02020603050405020304" pitchFamily="18" charset="0"/>
              </a:rPr>
              <a:t>Sloping</a:t>
            </a:r>
          </a:p>
          <a:p>
            <a:pPr marL="990600" lvl="1" indent="-533400" eaLnBrk="1" hangingPunct="1"/>
            <a:r>
              <a:rPr lang="en-US" altLang="en-US" sz="2800" b="1">
                <a:cs typeface="Times New Roman" panose="02020603050405020304" pitchFamily="18" charset="0"/>
              </a:rPr>
              <a:t>Sloped or benched to within 1.2 metres from bottom</a:t>
            </a:r>
          </a:p>
          <a:p>
            <a:pPr marL="990600" lvl="1" indent="-533400" eaLnBrk="1" hangingPunct="1"/>
            <a:r>
              <a:rPr lang="en-US" altLang="en-US" sz="2800" b="1">
                <a:cs typeface="Times New Roman" panose="02020603050405020304" pitchFamily="18" charset="0"/>
              </a:rPr>
              <a:t>and not exceeding 1 metre vertical rise for each metre of horizontal run</a:t>
            </a:r>
          </a:p>
          <a:p>
            <a:pPr marL="990600" lvl="1" indent="-533400" eaLnBrk="1" hangingPunct="1"/>
            <a:r>
              <a:rPr lang="en-US" altLang="en-US" sz="2800" b="1">
                <a:cs typeface="Times New Roman" panose="02020603050405020304" pitchFamily="18" charset="0"/>
              </a:rPr>
              <a:t>In solid rock that</a:t>
            </a:r>
            <a:r>
              <a:rPr lang="en-US" altLang="en-US" sz="2800" b="1">
                <a:latin typeface="Arial Narrow" panose="020B0606020202030204" pitchFamily="34" charset="0"/>
                <a:cs typeface="Times New Roman" panose="02020603050405020304" pitchFamily="18" charset="0"/>
              </a:rPr>
              <a:t>’</a:t>
            </a:r>
            <a:r>
              <a:rPr lang="en-US" altLang="en-US" sz="2800" b="1">
                <a:cs typeface="Times New Roman" panose="02020603050405020304" pitchFamily="18" charset="0"/>
              </a:rPr>
              <a:t>s not stable, rock bolts, wire mesh or shoring must be used</a:t>
            </a:r>
          </a:p>
        </p:txBody>
      </p:sp>
      <p:pic>
        <p:nvPicPr>
          <p:cNvPr id="113668" name="Picture 5">
            <a:hlinkClick r:id="rId3"/>
            <a:extLst>
              <a:ext uri="{FF2B5EF4-FFF2-40B4-BE49-F238E27FC236}">
                <a16:creationId xmlns:a16="http://schemas.microsoft.com/office/drawing/2014/main" id="{E8E88A59-050C-4155-BA81-22E24D4DE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54155DB-B15F-4F14-BE8E-B1CFC23A2F11}"/>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19</a:t>
            </a:r>
            <a:br>
              <a:rPr lang="en-US" altLang="en-US" sz="3000">
                <a:cs typeface="Times New Roman" panose="02020603050405020304" pitchFamily="18" charset="0"/>
              </a:rPr>
            </a:br>
            <a:r>
              <a:rPr lang="en-US" altLang="en-US" sz="3000">
                <a:cs typeface="Times New Roman" panose="02020603050405020304" pitchFamily="18" charset="0"/>
              </a:rPr>
              <a:t>Trenching - Protection</a:t>
            </a:r>
          </a:p>
        </p:txBody>
      </p:sp>
      <p:sp>
        <p:nvSpPr>
          <p:cNvPr id="115715" name="Rectangle 3">
            <a:extLst>
              <a:ext uri="{FF2B5EF4-FFF2-40B4-BE49-F238E27FC236}">
                <a16:creationId xmlns:a16="http://schemas.microsoft.com/office/drawing/2014/main" id="{FD31838C-8944-49A2-8548-8C596A6190BD}"/>
              </a:ext>
            </a:extLst>
          </p:cNvPr>
          <p:cNvSpPr>
            <a:spLocks noGrp="1" noChangeArrowheads="1"/>
          </p:cNvSpPr>
          <p:nvPr>
            <p:ph type="body" idx="1"/>
          </p:nvPr>
        </p:nvSpPr>
        <p:spPr>
          <a:xfrm>
            <a:off x="228600" y="1981200"/>
            <a:ext cx="8610600" cy="4195763"/>
          </a:xfrm>
        </p:spPr>
        <p:txBody>
          <a:bodyPr/>
          <a:lstStyle/>
          <a:p>
            <a:pPr marL="609600" indent="-609600" eaLnBrk="1" hangingPunct="1">
              <a:lnSpc>
                <a:spcPct val="90000"/>
              </a:lnSpc>
              <a:buFontTx/>
              <a:buNone/>
            </a:pPr>
            <a:r>
              <a:rPr lang="en-US" altLang="en-US" sz="2800" b="1">
                <a:cs typeface="Times New Roman" panose="02020603050405020304" pitchFamily="18" charset="0"/>
              </a:rPr>
              <a:t>Shoring</a:t>
            </a:r>
          </a:p>
          <a:p>
            <a:pPr marL="609600" indent="-609600" eaLnBrk="1" hangingPunct="1">
              <a:lnSpc>
                <a:spcPct val="150000"/>
              </a:lnSpc>
              <a:buFontTx/>
              <a:buChar char="•"/>
            </a:pPr>
            <a:r>
              <a:rPr lang="en-US" altLang="en-US" sz="2800" b="1">
                <a:cs typeface="Times New Roman" panose="02020603050405020304" pitchFamily="18" charset="0"/>
              </a:rPr>
              <a:t>Supports walls to prevent soil movement</a:t>
            </a:r>
          </a:p>
          <a:p>
            <a:pPr marL="990600" lvl="1" indent="-533400" eaLnBrk="1" hangingPunct="1">
              <a:lnSpc>
                <a:spcPct val="90000"/>
              </a:lnSpc>
            </a:pPr>
            <a:r>
              <a:rPr lang="en-US" altLang="en-US" sz="2800" b="1">
                <a:cs typeface="Times New Roman" panose="02020603050405020304" pitchFamily="18" charset="0"/>
              </a:rPr>
              <a:t>Can be timber or hydraulic</a:t>
            </a:r>
          </a:p>
          <a:p>
            <a:pPr marL="1371600" lvl="2" indent="-457200" eaLnBrk="1" hangingPunct="1">
              <a:lnSpc>
                <a:spcPct val="90000"/>
              </a:lnSpc>
            </a:pPr>
            <a:r>
              <a:rPr lang="en-US" altLang="en-US" sz="2800" b="1">
                <a:cs typeface="Times New Roman" panose="02020603050405020304" pitchFamily="18" charset="0"/>
              </a:rPr>
              <a:t>Consist of wales, struts and sheathing</a:t>
            </a:r>
          </a:p>
          <a:p>
            <a:pPr marL="609600" indent="-609600" eaLnBrk="1" hangingPunct="1">
              <a:lnSpc>
                <a:spcPct val="90000"/>
              </a:lnSpc>
              <a:buFontTx/>
              <a:buChar char="•"/>
            </a:pPr>
            <a:r>
              <a:rPr lang="en-US" altLang="en-US" sz="2800" b="1">
                <a:cs typeface="Times New Roman" panose="02020603050405020304" pitchFamily="18" charset="0"/>
              </a:rPr>
              <a:t>Hydraulic shoring can be installed from the top</a:t>
            </a:r>
          </a:p>
          <a:p>
            <a:pPr marL="609600" indent="-609600" eaLnBrk="1" hangingPunct="1">
              <a:lnSpc>
                <a:spcPct val="90000"/>
              </a:lnSpc>
              <a:buFontTx/>
              <a:buChar char="•"/>
            </a:pPr>
            <a:r>
              <a:rPr lang="en-US" altLang="en-US" sz="2800" b="1">
                <a:cs typeface="Times New Roman" panose="02020603050405020304" pitchFamily="18" charset="0"/>
              </a:rPr>
              <a:t>Shoring should be done as excavation proceeds</a:t>
            </a:r>
          </a:p>
        </p:txBody>
      </p:sp>
      <p:pic>
        <p:nvPicPr>
          <p:cNvPr id="115716" name="Picture 4">
            <a:extLst>
              <a:ext uri="{FF2B5EF4-FFF2-40B4-BE49-F238E27FC236}">
                <a16:creationId xmlns:a16="http://schemas.microsoft.com/office/drawing/2014/main" id="{60854E6F-3521-4E35-8CA2-5820B1AE1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24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D6AED05E-5D7A-4162-9D0D-8E067B786210}"/>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19</a:t>
            </a:r>
            <a:br>
              <a:rPr lang="en-US" altLang="en-US" sz="3000">
                <a:cs typeface="Times New Roman" panose="02020603050405020304" pitchFamily="18" charset="0"/>
              </a:rPr>
            </a:br>
            <a:r>
              <a:rPr lang="en-US" altLang="en-US" sz="3000">
                <a:cs typeface="Times New Roman" panose="02020603050405020304" pitchFamily="18" charset="0"/>
              </a:rPr>
              <a:t>Trenching - Protection</a:t>
            </a:r>
          </a:p>
        </p:txBody>
      </p:sp>
      <p:sp>
        <p:nvSpPr>
          <p:cNvPr id="117763" name="Rectangle 3">
            <a:extLst>
              <a:ext uri="{FF2B5EF4-FFF2-40B4-BE49-F238E27FC236}">
                <a16:creationId xmlns:a16="http://schemas.microsoft.com/office/drawing/2014/main" id="{B84E1990-9569-4E1C-9899-159B38BDBC81}"/>
              </a:ext>
            </a:extLst>
          </p:cNvPr>
          <p:cNvSpPr>
            <a:spLocks noGrp="1" noChangeArrowheads="1"/>
          </p:cNvSpPr>
          <p:nvPr>
            <p:ph type="body" idx="1"/>
          </p:nvPr>
        </p:nvSpPr>
        <p:spPr>
          <a:xfrm>
            <a:off x="228600" y="1981200"/>
            <a:ext cx="8534400" cy="4419600"/>
          </a:xfrm>
        </p:spPr>
        <p:txBody>
          <a:bodyPr/>
          <a:lstStyle/>
          <a:p>
            <a:pPr marL="609600" indent="-609600" eaLnBrk="1" hangingPunct="1">
              <a:buFontTx/>
              <a:buNone/>
            </a:pPr>
            <a:r>
              <a:rPr lang="en-US" altLang="en-US" sz="2800" b="1">
                <a:cs typeface="Times New Roman" panose="02020603050405020304" pitchFamily="18" charset="0"/>
              </a:rPr>
              <a:t>Trench boxes</a:t>
            </a:r>
          </a:p>
          <a:p>
            <a:pPr marL="609600" indent="-609600" eaLnBrk="1" hangingPunct="1">
              <a:lnSpc>
                <a:spcPct val="150000"/>
              </a:lnSpc>
              <a:buFontTx/>
              <a:buChar char="•"/>
            </a:pPr>
            <a:r>
              <a:rPr lang="en-US" altLang="en-US" sz="2800" b="1">
                <a:cs typeface="Times New Roman" panose="02020603050405020304" pitchFamily="18" charset="0"/>
              </a:rPr>
              <a:t>Meant to protect workers</a:t>
            </a:r>
          </a:p>
          <a:p>
            <a:pPr marL="609600" indent="-609600" eaLnBrk="1" hangingPunct="1">
              <a:buFontTx/>
              <a:buChar char="•"/>
            </a:pPr>
            <a:r>
              <a:rPr lang="en-US" altLang="en-US" sz="2800" b="1">
                <a:cs typeface="Times New Roman" panose="02020603050405020304" pitchFamily="18" charset="0"/>
              </a:rPr>
              <a:t>Should be back filled to prevent movement</a:t>
            </a:r>
          </a:p>
          <a:p>
            <a:pPr marL="609600" indent="-609600" eaLnBrk="1" hangingPunct="1">
              <a:buFontTx/>
              <a:buChar char="•"/>
            </a:pPr>
            <a:r>
              <a:rPr lang="en-US" altLang="en-US" sz="2800" b="1">
                <a:cs typeface="Times New Roman" panose="02020603050405020304" pitchFamily="18" charset="0"/>
              </a:rPr>
              <a:t>Commonly used away from utilities, roadways and foundations</a:t>
            </a:r>
          </a:p>
          <a:p>
            <a:pPr marL="609600" indent="-609600" eaLnBrk="1" hangingPunct="1">
              <a:buFontTx/>
              <a:buChar char="•"/>
            </a:pPr>
            <a:r>
              <a:rPr lang="en-US" altLang="en-US" sz="2800" b="1">
                <a:cs typeface="Times New Roman" panose="02020603050405020304" pitchFamily="18" charset="0"/>
              </a:rPr>
              <a:t>Workers should stay inside the box</a:t>
            </a:r>
          </a:p>
        </p:txBody>
      </p:sp>
      <p:pic>
        <p:nvPicPr>
          <p:cNvPr id="117764" name="Picture 4">
            <a:extLst>
              <a:ext uri="{FF2B5EF4-FFF2-40B4-BE49-F238E27FC236}">
                <a16:creationId xmlns:a16="http://schemas.microsoft.com/office/drawing/2014/main" id="{ABB5A092-56AA-4F35-A74D-F0465D4BB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234E2E55-5BE8-4EE9-A3FA-E0D7A726D782}"/>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19</a:t>
            </a:r>
            <a:br>
              <a:rPr lang="en-US" altLang="en-US" sz="3000">
                <a:cs typeface="Times New Roman" panose="02020603050405020304" pitchFamily="18" charset="0"/>
              </a:rPr>
            </a:br>
            <a:r>
              <a:rPr lang="en-US" altLang="en-US" sz="3000">
                <a:cs typeface="Times New Roman" panose="02020603050405020304" pitchFamily="18" charset="0"/>
              </a:rPr>
              <a:t>Trenching - Protection</a:t>
            </a:r>
          </a:p>
        </p:txBody>
      </p:sp>
      <p:sp>
        <p:nvSpPr>
          <p:cNvPr id="119811" name="Rectangle 3">
            <a:extLst>
              <a:ext uri="{FF2B5EF4-FFF2-40B4-BE49-F238E27FC236}">
                <a16:creationId xmlns:a16="http://schemas.microsoft.com/office/drawing/2014/main" id="{C1094888-BD8D-42DE-8996-97CB8567F523}"/>
              </a:ext>
            </a:extLst>
          </p:cNvPr>
          <p:cNvSpPr>
            <a:spLocks noGrp="1" noChangeArrowheads="1"/>
          </p:cNvSpPr>
          <p:nvPr>
            <p:ph type="body" idx="1"/>
          </p:nvPr>
        </p:nvSpPr>
        <p:spPr>
          <a:xfrm>
            <a:off x="304800" y="1905000"/>
            <a:ext cx="8534400" cy="4419600"/>
          </a:xfrm>
        </p:spPr>
        <p:txBody>
          <a:bodyPr/>
          <a:lstStyle/>
          <a:p>
            <a:pPr marL="609600" indent="-609600" eaLnBrk="1" hangingPunct="1">
              <a:buFontTx/>
              <a:buNone/>
            </a:pPr>
            <a:r>
              <a:rPr lang="en-US" altLang="en-US" sz="2800" b="1">
                <a:cs typeface="Times New Roman" panose="02020603050405020304" pitchFamily="18" charset="0"/>
              </a:rPr>
              <a:t>Ladders</a:t>
            </a:r>
          </a:p>
          <a:p>
            <a:pPr marL="609600" indent="-609600" eaLnBrk="1" hangingPunct="1">
              <a:lnSpc>
                <a:spcPct val="150000"/>
              </a:lnSpc>
              <a:buFontTx/>
              <a:buChar char="•"/>
            </a:pPr>
            <a:r>
              <a:rPr lang="en-US" altLang="en-US" sz="2800" b="1">
                <a:cs typeface="Times New Roman" panose="02020603050405020304" pitchFamily="18" charset="0"/>
              </a:rPr>
              <a:t>Trenches must be provided with ladders</a:t>
            </a:r>
          </a:p>
          <a:p>
            <a:pPr marL="609600" indent="-609600" eaLnBrk="1" hangingPunct="1">
              <a:buFontTx/>
              <a:buChar char="•"/>
            </a:pPr>
            <a:r>
              <a:rPr lang="en-US" altLang="en-US" sz="2800" b="1">
                <a:cs typeface="Times New Roman" panose="02020603050405020304" pitchFamily="18" charset="0"/>
              </a:rPr>
              <a:t>Must be tied off at the top</a:t>
            </a:r>
          </a:p>
          <a:p>
            <a:pPr marL="609600" indent="-609600" eaLnBrk="1" hangingPunct="1">
              <a:buFontTx/>
              <a:buChar char="•"/>
            </a:pPr>
            <a:r>
              <a:rPr lang="en-US" altLang="en-US" sz="2800" b="1">
                <a:cs typeface="Times New Roman" panose="02020603050405020304" pitchFamily="18" charset="0"/>
              </a:rPr>
              <a:t>Must extend 1 metre or 3 feet above trench</a:t>
            </a:r>
          </a:p>
          <a:p>
            <a:pPr marL="609600" indent="-609600" eaLnBrk="1" hangingPunct="1">
              <a:buFontTx/>
              <a:buChar char="•"/>
            </a:pPr>
            <a:r>
              <a:rPr lang="en-US" altLang="en-US" sz="2800" b="1">
                <a:cs typeface="Times New Roman" panose="02020603050405020304" pitchFamily="18" charset="0"/>
              </a:rPr>
              <a:t>Should never be more than 30 metres or 50 feet away</a:t>
            </a:r>
          </a:p>
        </p:txBody>
      </p:sp>
      <p:pic>
        <p:nvPicPr>
          <p:cNvPr id="119812" name="Picture 4">
            <a:extLst>
              <a:ext uri="{FF2B5EF4-FFF2-40B4-BE49-F238E27FC236}">
                <a16:creationId xmlns:a16="http://schemas.microsoft.com/office/drawing/2014/main" id="{21610A6A-45EF-49FF-8B2C-535D646D2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FA02725-0148-4767-B0A2-142818007556}"/>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20</a:t>
            </a:r>
            <a:br>
              <a:rPr lang="en-US" altLang="en-US" sz="3000">
                <a:cs typeface="Times New Roman" panose="02020603050405020304" pitchFamily="18" charset="0"/>
              </a:rPr>
            </a:br>
            <a:r>
              <a:rPr lang="en-US" altLang="en-US" sz="3000">
                <a:cs typeface="Times New Roman" panose="02020603050405020304" pitchFamily="18" charset="0"/>
              </a:rPr>
              <a:t>Trenching - Inspection</a:t>
            </a:r>
          </a:p>
        </p:txBody>
      </p:sp>
      <p:sp>
        <p:nvSpPr>
          <p:cNvPr id="121859" name="Rectangle 3">
            <a:extLst>
              <a:ext uri="{FF2B5EF4-FFF2-40B4-BE49-F238E27FC236}">
                <a16:creationId xmlns:a16="http://schemas.microsoft.com/office/drawing/2014/main" id="{E51DDB17-317F-4097-B55A-4414878F4964}"/>
              </a:ext>
            </a:extLst>
          </p:cNvPr>
          <p:cNvSpPr>
            <a:spLocks noGrp="1" noChangeArrowheads="1"/>
          </p:cNvSpPr>
          <p:nvPr>
            <p:ph type="body" idx="1"/>
          </p:nvPr>
        </p:nvSpPr>
        <p:spPr>
          <a:xfrm>
            <a:off x="228600" y="1905000"/>
            <a:ext cx="8686800" cy="4419600"/>
          </a:xfrm>
        </p:spPr>
        <p:txBody>
          <a:bodyPr/>
          <a:lstStyle/>
          <a:p>
            <a:pPr marL="609600" indent="-609600" eaLnBrk="1" hangingPunct="1">
              <a:buFontTx/>
              <a:buNone/>
            </a:pPr>
            <a:r>
              <a:rPr lang="en-US" altLang="en-US" sz="2800" b="1">
                <a:cs typeface="Times New Roman" panose="02020603050405020304" pitchFamily="18" charset="0"/>
              </a:rPr>
              <a:t>Around Trenches</a:t>
            </a:r>
          </a:p>
          <a:p>
            <a:pPr marL="609600" indent="-609600" eaLnBrk="1" hangingPunct="1">
              <a:buFontTx/>
              <a:buChar char="•"/>
            </a:pPr>
            <a:r>
              <a:rPr lang="en-US" altLang="en-US" sz="2800" b="1">
                <a:cs typeface="Times New Roman" panose="02020603050405020304" pitchFamily="18" charset="0"/>
              </a:rPr>
              <a:t>Check ground for tension cracks around shoring</a:t>
            </a:r>
          </a:p>
          <a:p>
            <a:pPr marL="609600" indent="-609600" eaLnBrk="1" hangingPunct="1">
              <a:buFontTx/>
              <a:buChar char="•"/>
            </a:pPr>
            <a:r>
              <a:rPr lang="en-US" altLang="en-US" sz="2800" b="1">
                <a:cs typeface="Times New Roman" panose="02020603050405020304" pitchFamily="18" charset="0"/>
              </a:rPr>
              <a:t>Check for water seepage (undermines trench walls) around trench boxes</a:t>
            </a:r>
          </a:p>
          <a:p>
            <a:pPr marL="609600" indent="-609600" eaLnBrk="1" hangingPunct="1">
              <a:buFontTx/>
              <a:buChar char="•"/>
            </a:pPr>
            <a:r>
              <a:rPr lang="en-US" altLang="en-US" sz="2800" b="1">
                <a:cs typeface="Times New Roman" panose="02020603050405020304" pitchFamily="18" charset="0"/>
              </a:rPr>
              <a:t>Check for movement </a:t>
            </a:r>
          </a:p>
        </p:txBody>
      </p:sp>
      <p:pic>
        <p:nvPicPr>
          <p:cNvPr id="121860" name="Picture 4">
            <a:extLst>
              <a:ext uri="{FF2B5EF4-FFF2-40B4-BE49-F238E27FC236}">
                <a16:creationId xmlns:a16="http://schemas.microsoft.com/office/drawing/2014/main" id="{ADA6701A-3421-4244-84B6-821115ED3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D73B398-4A21-4DAA-8F78-F26F002618FE}"/>
              </a:ext>
            </a:extLst>
          </p:cNvPr>
          <p:cNvSpPr>
            <a:spLocks noGrp="1" noChangeArrowheads="1"/>
          </p:cNvSpPr>
          <p:nvPr>
            <p:ph type="title"/>
          </p:nvPr>
        </p:nvSpPr>
        <p:spPr/>
        <p:txBody>
          <a:bodyPr/>
          <a:lstStyle/>
          <a:p>
            <a:pPr eaLnBrk="1" hangingPunct="1"/>
            <a:r>
              <a:rPr lang="en-US" altLang="en-US" sz="3000"/>
              <a:t>Excavations and Trenches</a:t>
            </a:r>
          </a:p>
        </p:txBody>
      </p:sp>
      <p:sp>
        <p:nvSpPr>
          <p:cNvPr id="13315" name="Rectangle 3">
            <a:extLst>
              <a:ext uri="{FF2B5EF4-FFF2-40B4-BE49-F238E27FC236}">
                <a16:creationId xmlns:a16="http://schemas.microsoft.com/office/drawing/2014/main" id="{A10DBD53-389B-4994-B468-2698A358AF84}"/>
              </a:ext>
            </a:extLst>
          </p:cNvPr>
          <p:cNvSpPr>
            <a:spLocks noGrp="1" noChangeArrowheads="1"/>
          </p:cNvSpPr>
          <p:nvPr>
            <p:ph type="body" idx="1"/>
          </p:nvPr>
        </p:nvSpPr>
        <p:spPr>
          <a:xfrm>
            <a:off x="304800" y="1828800"/>
            <a:ext cx="7772400" cy="4495800"/>
          </a:xfrm>
        </p:spPr>
        <p:txBody>
          <a:bodyPr/>
          <a:lstStyle/>
          <a:p>
            <a:pPr marL="609600" indent="-609600" eaLnBrk="1" hangingPunct="1">
              <a:lnSpc>
                <a:spcPct val="150000"/>
              </a:lnSpc>
              <a:buFontTx/>
              <a:buNone/>
            </a:pPr>
            <a:r>
              <a:rPr lang="en-US" altLang="en-US" sz="2800" b="1"/>
              <a:t>Summary</a:t>
            </a:r>
          </a:p>
          <a:p>
            <a:pPr marL="990600" lvl="1" indent="-533400" eaLnBrk="1" hangingPunct="1">
              <a:lnSpc>
                <a:spcPct val="150000"/>
              </a:lnSpc>
              <a:buFontTx/>
              <a:buChar char="•"/>
            </a:pPr>
            <a:r>
              <a:rPr lang="en-US" altLang="en-US" sz="2800" b="1"/>
              <a:t>OHS Regulation Overview</a:t>
            </a:r>
          </a:p>
          <a:p>
            <a:pPr marL="990600" lvl="1" indent="-533400" eaLnBrk="1" hangingPunct="1">
              <a:lnSpc>
                <a:spcPct val="150000"/>
              </a:lnSpc>
              <a:buFontTx/>
              <a:buChar char="•"/>
            </a:pPr>
            <a:r>
              <a:rPr lang="en-US" altLang="en-US" sz="2800" b="1"/>
              <a:t>Questions and Discussions</a:t>
            </a:r>
          </a:p>
          <a:p>
            <a:pPr marL="990600" lvl="1" indent="-533400" eaLnBrk="1" hangingPunct="1">
              <a:lnSpc>
                <a:spcPct val="150000"/>
              </a:lnSpc>
              <a:buFontTx/>
              <a:buChar char="•"/>
            </a:pPr>
            <a:r>
              <a:rPr lang="en-US" altLang="en-US" sz="2800" b="1"/>
              <a:t>Points to ponder</a:t>
            </a:r>
          </a:p>
        </p:txBody>
      </p:sp>
      <p:pic>
        <p:nvPicPr>
          <p:cNvPr id="13316" name="Picture 4">
            <a:extLst>
              <a:ext uri="{FF2B5EF4-FFF2-40B4-BE49-F238E27FC236}">
                <a16:creationId xmlns:a16="http://schemas.microsoft.com/office/drawing/2014/main" id="{1DE2BF8A-44F6-4337-9FB6-B5F2EA606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9F33D76F-96C6-41AB-8609-0C0B3CE353B9}"/>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20</a:t>
            </a:r>
            <a:br>
              <a:rPr lang="en-US" altLang="en-US" sz="3000">
                <a:cs typeface="Times New Roman" panose="02020603050405020304" pitchFamily="18" charset="0"/>
              </a:rPr>
            </a:br>
            <a:r>
              <a:rPr lang="en-US" altLang="en-US" sz="3000">
                <a:cs typeface="Times New Roman" panose="02020603050405020304" pitchFamily="18" charset="0"/>
              </a:rPr>
              <a:t>Trenching - Inspection</a:t>
            </a:r>
          </a:p>
        </p:txBody>
      </p:sp>
      <p:sp>
        <p:nvSpPr>
          <p:cNvPr id="123907" name="Rectangle 3">
            <a:extLst>
              <a:ext uri="{FF2B5EF4-FFF2-40B4-BE49-F238E27FC236}">
                <a16:creationId xmlns:a16="http://schemas.microsoft.com/office/drawing/2014/main" id="{225D09FC-79BD-4558-8450-98A9CAED5B0B}"/>
              </a:ext>
            </a:extLst>
          </p:cNvPr>
          <p:cNvSpPr>
            <a:spLocks noGrp="1" noChangeArrowheads="1"/>
          </p:cNvSpPr>
          <p:nvPr>
            <p:ph type="body" idx="1"/>
          </p:nvPr>
        </p:nvSpPr>
        <p:spPr>
          <a:xfrm>
            <a:off x="228600" y="1905000"/>
            <a:ext cx="8686800" cy="4495800"/>
          </a:xfrm>
        </p:spPr>
        <p:txBody>
          <a:bodyPr/>
          <a:lstStyle/>
          <a:p>
            <a:pPr marL="609600" indent="-609600" eaLnBrk="1" hangingPunct="1">
              <a:buFontTx/>
              <a:buNone/>
            </a:pPr>
            <a:r>
              <a:rPr lang="en-US" altLang="en-US" sz="2800" b="1">
                <a:cs typeface="Times New Roman" panose="02020603050405020304" pitchFamily="18" charset="0"/>
              </a:rPr>
              <a:t>With hydraulic shoring look for:</a:t>
            </a:r>
          </a:p>
          <a:p>
            <a:pPr marL="609600" indent="-609600" eaLnBrk="1" hangingPunct="1">
              <a:lnSpc>
                <a:spcPct val="150000"/>
              </a:lnSpc>
              <a:buFontTx/>
              <a:buChar char="•"/>
            </a:pPr>
            <a:r>
              <a:rPr lang="en-US" altLang="en-US" sz="2800" b="1">
                <a:cs typeface="Times New Roman" panose="02020603050405020304" pitchFamily="18" charset="0"/>
              </a:rPr>
              <a:t>Leaks in hoses and cylinders</a:t>
            </a:r>
          </a:p>
          <a:p>
            <a:pPr marL="609600" indent="-609600" eaLnBrk="1" hangingPunct="1">
              <a:buFontTx/>
              <a:buChar char="•"/>
            </a:pPr>
            <a:r>
              <a:rPr lang="en-US" altLang="en-US" sz="2800" b="1">
                <a:cs typeface="Times New Roman" panose="02020603050405020304" pitchFamily="18" charset="0"/>
              </a:rPr>
              <a:t>Bent bases</a:t>
            </a:r>
          </a:p>
          <a:p>
            <a:pPr marL="609600" indent="-609600" eaLnBrk="1" hangingPunct="1">
              <a:buFontTx/>
              <a:buChar char="•"/>
            </a:pPr>
            <a:r>
              <a:rPr lang="en-US" altLang="en-US" sz="2800" b="1">
                <a:cs typeface="Times New Roman" panose="02020603050405020304" pitchFamily="18" charset="0"/>
              </a:rPr>
              <a:t>Broken or cracked nipples</a:t>
            </a:r>
          </a:p>
          <a:p>
            <a:pPr marL="609600" indent="-609600" eaLnBrk="1" hangingPunct="1">
              <a:buFontTx/>
              <a:buChar char="•"/>
            </a:pPr>
            <a:r>
              <a:rPr lang="en-US" altLang="en-US" sz="2800" b="1">
                <a:cs typeface="Times New Roman" panose="02020603050405020304" pitchFamily="18" charset="0"/>
              </a:rPr>
              <a:t>Cracked, split or broken sheathing</a:t>
            </a:r>
          </a:p>
        </p:txBody>
      </p:sp>
      <p:pic>
        <p:nvPicPr>
          <p:cNvPr id="123908" name="Picture 4">
            <a:extLst>
              <a:ext uri="{FF2B5EF4-FFF2-40B4-BE49-F238E27FC236}">
                <a16:creationId xmlns:a16="http://schemas.microsoft.com/office/drawing/2014/main" id="{9085CC0B-2663-4F04-9DFF-A68989398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06DB353-FD43-4778-8DA7-3D96460A35A9}"/>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20</a:t>
            </a:r>
            <a:br>
              <a:rPr lang="en-US" altLang="en-US" sz="3000">
                <a:cs typeface="Times New Roman" panose="02020603050405020304" pitchFamily="18" charset="0"/>
              </a:rPr>
            </a:br>
            <a:r>
              <a:rPr lang="en-US" altLang="en-US" sz="3000">
                <a:cs typeface="Times New Roman" panose="02020603050405020304" pitchFamily="18" charset="0"/>
              </a:rPr>
              <a:t>Trenching - Inspection</a:t>
            </a:r>
          </a:p>
        </p:txBody>
      </p:sp>
      <p:sp>
        <p:nvSpPr>
          <p:cNvPr id="125955" name="Rectangle 3">
            <a:extLst>
              <a:ext uri="{FF2B5EF4-FFF2-40B4-BE49-F238E27FC236}">
                <a16:creationId xmlns:a16="http://schemas.microsoft.com/office/drawing/2014/main" id="{D14813FC-4705-4639-953F-94B76508D503}"/>
              </a:ext>
            </a:extLst>
          </p:cNvPr>
          <p:cNvSpPr>
            <a:spLocks noGrp="1" noChangeArrowheads="1"/>
          </p:cNvSpPr>
          <p:nvPr>
            <p:ph type="body" idx="1"/>
          </p:nvPr>
        </p:nvSpPr>
        <p:spPr>
          <a:xfrm>
            <a:off x="381000" y="1905000"/>
            <a:ext cx="7696200" cy="4195763"/>
          </a:xfrm>
        </p:spPr>
        <p:txBody>
          <a:bodyPr/>
          <a:lstStyle/>
          <a:p>
            <a:pPr marL="609600" indent="-609600" eaLnBrk="1" hangingPunct="1">
              <a:buFontTx/>
              <a:buNone/>
            </a:pPr>
            <a:r>
              <a:rPr lang="en-US" altLang="en-US" sz="2800" b="1">
                <a:cs typeface="Times New Roman" panose="02020603050405020304" pitchFamily="18" charset="0"/>
              </a:rPr>
              <a:t>With timber shoring check for:</a:t>
            </a:r>
          </a:p>
          <a:p>
            <a:pPr marL="609600" indent="-609600" eaLnBrk="1" hangingPunct="1">
              <a:lnSpc>
                <a:spcPct val="150000"/>
              </a:lnSpc>
              <a:buFontTx/>
              <a:buChar char="•"/>
            </a:pPr>
            <a:r>
              <a:rPr lang="en-US" altLang="en-US" sz="2800" b="1">
                <a:cs typeface="Times New Roman" panose="02020603050405020304" pitchFamily="18" charset="0"/>
              </a:rPr>
              <a:t>Cracked or bowed sheathing</a:t>
            </a:r>
          </a:p>
          <a:p>
            <a:pPr marL="609600" indent="-609600" eaLnBrk="1" hangingPunct="1">
              <a:buFontTx/>
              <a:buChar char="•"/>
            </a:pPr>
            <a:r>
              <a:rPr lang="en-US" altLang="en-US" sz="2800" b="1">
                <a:cs typeface="Times New Roman" panose="02020603050405020304" pitchFamily="18" charset="0"/>
              </a:rPr>
              <a:t>Wales crushed where they join struts</a:t>
            </a:r>
          </a:p>
          <a:p>
            <a:pPr marL="609600" indent="-609600" eaLnBrk="1" hangingPunct="1">
              <a:buFontTx/>
              <a:buChar char="•"/>
            </a:pPr>
            <a:r>
              <a:rPr lang="en-US" altLang="en-US" sz="2800" b="1">
                <a:cs typeface="Times New Roman" panose="02020603050405020304" pitchFamily="18" charset="0"/>
              </a:rPr>
              <a:t>Loose or missing cleats</a:t>
            </a:r>
          </a:p>
          <a:p>
            <a:pPr marL="609600" indent="-609600" eaLnBrk="1" hangingPunct="1">
              <a:buFontTx/>
              <a:buChar char="•"/>
            </a:pPr>
            <a:r>
              <a:rPr lang="en-US" altLang="en-US" sz="2800" b="1">
                <a:cs typeface="Times New Roman" panose="02020603050405020304" pitchFamily="18" charset="0"/>
              </a:rPr>
              <a:t>Split or bowed wales</a:t>
            </a:r>
          </a:p>
          <a:p>
            <a:pPr marL="609600" indent="-609600" eaLnBrk="1" hangingPunct="1">
              <a:buFontTx/>
              <a:buChar char="•"/>
            </a:pPr>
            <a:r>
              <a:rPr lang="en-US" altLang="en-US" sz="2800" b="1">
                <a:cs typeface="Times New Roman" panose="02020603050405020304" pitchFamily="18" charset="0"/>
              </a:rPr>
              <a:t>Struts off-level</a:t>
            </a:r>
          </a:p>
        </p:txBody>
      </p:sp>
      <p:pic>
        <p:nvPicPr>
          <p:cNvPr id="125956" name="Picture 4">
            <a:extLst>
              <a:ext uri="{FF2B5EF4-FFF2-40B4-BE49-F238E27FC236}">
                <a16:creationId xmlns:a16="http://schemas.microsoft.com/office/drawing/2014/main" id="{A13FAAA7-7B64-4990-AEBA-719BF1C8F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6C4B7DFE-3A0E-4107-A3B7-01829F8DCDDB}"/>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20</a:t>
            </a:r>
            <a:br>
              <a:rPr lang="en-US" altLang="en-US" sz="3000">
                <a:cs typeface="Times New Roman" panose="02020603050405020304" pitchFamily="18" charset="0"/>
              </a:rPr>
            </a:br>
            <a:r>
              <a:rPr lang="en-US" altLang="en-US" sz="3000">
                <a:cs typeface="Times New Roman" panose="02020603050405020304" pitchFamily="18" charset="0"/>
              </a:rPr>
              <a:t>Trenching - Inspection</a:t>
            </a:r>
          </a:p>
        </p:txBody>
      </p:sp>
      <p:sp>
        <p:nvSpPr>
          <p:cNvPr id="128003" name="Rectangle 3">
            <a:extLst>
              <a:ext uri="{FF2B5EF4-FFF2-40B4-BE49-F238E27FC236}">
                <a16:creationId xmlns:a16="http://schemas.microsoft.com/office/drawing/2014/main" id="{EA57E881-7B16-46D7-BC4C-CA4BBC40474F}"/>
              </a:ext>
            </a:extLst>
          </p:cNvPr>
          <p:cNvSpPr>
            <a:spLocks noGrp="1" noChangeArrowheads="1"/>
          </p:cNvSpPr>
          <p:nvPr>
            <p:ph type="body" idx="1"/>
          </p:nvPr>
        </p:nvSpPr>
        <p:spPr>
          <a:xfrm>
            <a:off x="304800" y="1981200"/>
            <a:ext cx="8458200" cy="4419600"/>
          </a:xfrm>
        </p:spPr>
        <p:txBody>
          <a:bodyPr/>
          <a:lstStyle/>
          <a:p>
            <a:pPr marL="609600" indent="-609600" eaLnBrk="1" hangingPunct="1">
              <a:buFontTx/>
              <a:buNone/>
            </a:pPr>
            <a:r>
              <a:rPr lang="en-US" altLang="en-US" sz="2800" b="1">
                <a:cs typeface="Times New Roman" panose="02020603050405020304" pitchFamily="18" charset="0"/>
              </a:rPr>
              <a:t>In trench boxes look for:</a:t>
            </a:r>
          </a:p>
          <a:p>
            <a:pPr marL="609600" indent="-609600" eaLnBrk="1" hangingPunct="1">
              <a:lnSpc>
                <a:spcPct val="150000"/>
              </a:lnSpc>
              <a:buFontTx/>
              <a:buChar char="•"/>
            </a:pPr>
            <a:r>
              <a:rPr lang="en-US" altLang="en-US" sz="2800" b="1">
                <a:cs typeface="Times New Roman" panose="02020603050405020304" pitchFamily="18" charset="0"/>
              </a:rPr>
              <a:t>Deformed plates</a:t>
            </a:r>
          </a:p>
          <a:p>
            <a:pPr marL="609600" indent="-609600" eaLnBrk="1" hangingPunct="1">
              <a:buFontTx/>
              <a:buChar char="•"/>
            </a:pPr>
            <a:r>
              <a:rPr lang="en-US" altLang="en-US" sz="2800" b="1">
                <a:cs typeface="Times New Roman" panose="02020603050405020304" pitchFamily="18" charset="0"/>
              </a:rPr>
              <a:t>Bent or distorted welds in sleeves and struts</a:t>
            </a:r>
          </a:p>
          <a:p>
            <a:pPr marL="609600" indent="-609600" eaLnBrk="1" hangingPunct="1">
              <a:buFontTx/>
              <a:buChar char="•"/>
            </a:pPr>
            <a:r>
              <a:rPr lang="en-US" altLang="en-US" sz="2800" b="1">
                <a:cs typeface="Times New Roman" panose="02020603050405020304" pitchFamily="18" charset="0"/>
              </a:rPr>
              <a:t>Missing struts</a:t>
            </a:r>
          </a:p>
          <a:p>
            <a:pPr marL="609600" indent="-609600" eaLnBrk="1" hangingPunct="1">
              <a:buFontTx/>
              <a:buChar char="•"/>
            </a:pPr>
            <a:r>
              <a:rPr lang="en-US" altLang="en-US" sz="2800" b="1">
                <a:cs typeface="Times New Roman" panose="02020603050405020304" pitchFamily="18" charset="0"/>
              </a:rPr>
              <a:t>Bent struts</a:t>
            </a:r>
          </a:p>
          <a:p>
            <a:pPr marL="609600" indent="-609600" eaLnBrk="1" hangingPunct="1">
              <a:buFontTx/>
              <a:buChar char="•"/>
            </a:pPr>
            <a:r>
              <a:rPr lang="en-US" altLang="en-US" sz="2800" b="1">
                <a:cs typeface="Times New Roman" panose="02020603050405020304" pitchFamily="18" charset="0"/>
              </a:rPr>
              <a:t>Holes, bends or other damage to plates</a:t>
            </a:r>
          </a:p>
        </p:txBody>
      </p:sp>
      <p:pic>
        <p:nvPicPr>
          <p:cNvPr id="128004" name="Picture 4">
            <a:extLst>
              <a:ext uri="{FF2B5EF4-FFF2-40B4-BE49-F238E27FC236}">
                <a16:creationId xmlns:a16="http://schemas.microsoft.com/office/drawing/2014/main" id="{2620D5F8-D31F-445C-90AD-ADD1EA9D7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906290FB-05E3-4FED-973E-EF232D273996}"/>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25</a:t>
            </a:r>
            <a:br>
              <a:rPr lang="en-US" altLang="en-US" sz="3000">
                <a:cs typeface="Times New Roman" panose="02020603050405020304" pitchFamily="18" charset="0"/>
              </a:rPr>
            </a:br>
            <a:r>
              <a:rPr lang="en-US" altLang="en-US" sz="3000">
                <a:cs typeface="Times New Roman" panose="02020603050405020304" pitchFamily="18" charset="0"/>
              </a:rPr>
              <a:t>Underground Utility Locates</a:t>
            </a:r>
          </a:p>
        </p:txBody>
      </p:sp>
      <p:sp>
        <p:nvSpPr>
          <p:cNvPr id="130051" name="Rectangle 3">
            <a:extLst>
              <a:ext uri="{FF2B5EF4-FFF2-40B4-BE49-F238E27FC236}">
                <a16:creationId xmlns:a16="http://schemas.microsoft.com/office/drawing/2014/main" id="{D1FDCAE2-F160-45FD-B919-2C71EE25F47C}"/>
              </a:ext>
            </a:extLst>
          </p:cNvPr>
          <p:cNvSpPr>
            <a:spLocks noGrp="1" noChangeArrowheads="1"/>
          </p:cNvSpPr>
          <p:nvPr>
            <p:ph type="body" idx="1"/>
          </p:nvPr>
        </p:nvSpPr>
        <p:spPr>
          <a:xfrm>
            <a:off x="304800" y="1905000"/>
            <a:ext cx="8458200" cy="4495800"/>
          </a:xfrm>
        </p:spPr>
        <p:txBody>
          <a:bodyPr/>
          <a:lstStyle/>
          <a:p>
            <a:pPr marL="609600" indent="-609600" eaLnBrk="1" hangingPunct="1">
              <a:lnSpc>
                <a:spcPct val="150000"/>
              </a:lnSpc>
              <a:buFontTx/>
              <a:buChar char="•"/>
            </a:pPr>
            <a:r>
              <a:rPr lang="en-US" altLang="en-US" sz="2800" b="1">
                <a:cs typeface="Times New Roman" panose="02020603050405020304" pitchFamily="18" charset="0"/>
              </a:rPr>
              <a:t>Call the utility owner before digging</a:t>
            </a:r>
          </a:p>
          <a:p>
            <a:pPr marL="609600" indent="-609600" eaLnBrk="1" hangingPunct="1">
              <a:buFontTx/>
              <a:buChar char="•"/>
            </a:pPr>
            <a:r>
              <a:rPr lang="en-US" altLang="en-US" sz="2800" b="1">
                <a:cs typeface="Times New Roman" panose="02020603050405020304" pitchFamily="18" charset="0"/>
              </a:rPr>
              <a:t>Contractor must ask utility to locate and mark underground services</a:t>
            </a:r>
          </a:p>
          <a:p>
            <a:pPr marL="609600" indent="-609600" eaLnBrk="1" hangingPunct="1">
              <a:buFontTx/>
              <a:buChar char="•"/>
            </a:pPr>
            <a:r>
              <a:rPr lang="en-US" altLang="en-US" sz="2800" b="1">
                <a:cs typeface="Times New Roman" panose="02020603050405020304" pitchFamily="18" charset="0"/>
              </a:rPr>
              <a:t>Uncovering underground services must be done by hand</a:t>
            </a:r>
          </a:p>
          <a:p>
            <a:pPr marL="609600" indent="-609600" eaLnBrk="1" hangingPunct="1">
              <a:buFontTx/>
              <a:buChar char="•"/>
            </a:pPr>
            <a:r>
              <a:rPr lang="en-US" altLang="en-US" sz="2800" b="1">
                <a:cs typeface="Times New Roman" panose="02020603050405020304" pitchFamily="18" charset="0"/>
              </a:rPr>
              <a:t>Once actual location is determined excavating equipment can be used</a:t>
            </a:r>
          </a:p>
        </p:txBody>
      </p:sp>
      <p:pic>
        <p:nvPicPr>
          <p:cNvPr id="130052" name="Picture 4">
            <a:extLst>
              <a:ext uri="{FF2B5EF4-FFF2-40B4-BE49-F238E27FC236}">
                <a16:creationId xmlns:a16="http://schemas.microsoft.com/office/drawing/2014/main" id="{0520A38E-F8CA-4275-9A38-3AAB521B8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70DA4D79-2730-4646-9411-313B19479332}"/>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25</a:t>
            </a:r>
            <a:br>
              <a:rPr lang="en-US" altLang="en-US" sz="3000">
                <a:cs typeface="Times New Roman" panose="02020603050405020304" pitchFamily="18" charset="0"/>
              </a:rPr>
            </a:br>
            <a:r>
              <a:rPr lang="en-US" altLang="en-US" sz="3000">
                <a:cs typeface="Times New Roman" panose="02020603050405020304" pitchFamily="18" charset="0"/>
              </a:rPr>
              <a:t>Underground Utility Locates</a:t>
            </a:r>
          </a:p>
        </p:txBody>
      </p:sp>
      <p:sp>
        <p:nvSpPr>
          <p:cNvPr id="132099" name="Rectangle 3">
            <a:extLst>
              <a:ext uri="{FF2B5EF4-FFF2-40B4-BE49-F238E27FC236}">
                <a16:creationId xmlns:a16="http://schemas.microsoft.com/office/drawing/2014/main" id="{0667C907-08AF-4C91-B95D-8D0CB1154647}"/>
              </a:ext>
            </a:extLst>
          </p:cNvPr>
          <p:cNvSpPr>
            <a:spLocks noGrp="1" noChangeArrowheads="1"/>
          </p:cNvSpPr>
          <p:nvPr>
            <p:ph type="body" idx="1"/>
          </p:nvPr>
        </p:nvSpPr>
        <p:spPr>
          <a:xfrm>
            <a:off x="228600" y="1905000"/>
            <a:ext cx="6902450" cy="4195763"/>
          </a:xfrm>
        </p:spPr>
        <p:txBody>
          <a:bodyPr/>
          <a:lstStyle/>
          <a:p>
            <a:pPr marL="609600" indent="-609600" eaLnBrk="1" hangingPunct="1">
              <a:lnSpc>
                <a:spcPct val="150000"/>
              </a:lnSpc>
              <a:buFontTx/>
              <a:buChar char="•"/>
            </a:pPr>
            <a:r>
              <a:rPr lang="en-US" altLang="en-US" sz="2800" b="1">
                <a:cs typeface="Times New Roman" panose="02020603050405020304" pitchFamily="18" charset="0"/>
              </a:rPr>
              <a:t>Utility provider must be present if fibre optics is being uncovered</a:t>
            </a:r>
          </a:p>
          <a:p>
            <a:pPr marL="609600" indent="-609600" eaLnBrk="1" hangingPunct="1">
              <a:buFontTx/>
              <a:buChar char="•"/>
            </a:pPr>
            <a:r>
              <a:rPr lang="en-US" altLang="en-US" sz="2800" b="1">
                <a:cs typeface="Times New Roman" panose="02020603050405020304" pitchFamily="18" charset="0"/>
              </a:rPr>
              <a:t>Pipes, conduits and cable must be supported</a:t>
            </a:r>
          </a:p>
          <a:p>
            <a:pPr marL="609600" indent="-609600" eaLnBrk="1" hangingPunct="1">
              <a:buFontTx/>
              <a:buChar char="•"/>
            </a:pPr>
            <a:r>
              <a:rPr lang="en-US" altLang="en-US" sz="2800" b="1">
                <a:cs typeface="Times New Roman" panose="02020603050405020304" pitchFamily="18" charset="0"/>
              </a:rPr>
              <a:t>Breaks can also threaten public</a:t>
            </a:r>
          </a:p>
          <a:p>
            <a:pPr marL="609600" indent="-609600" eaLnBrk="1" hangingPunct="1">
              <a:lnSpc>
                <a:spcPct val="150000"/>
              </a:lnSpc>
              <a:buFontTx/>
              <a:buChar char="•"/>
            </a:pPr>
            <a:r>
              <a:rPr lang="en-US" altLang="en-US" sz="2800" b="1">
                <a:cs typeface="Times New Roman" panose="02020603050405020304" pitchFamily="18" charset="0"/>
              </a:rPr>
              <a:t>CALL BEFORE YOU DIG</a:t>
            </a:r>
          </a:p>
        </p:txBody>
      </p:sp>
      <p:pic>
        <p:nvPicPr>
          <p:cNvPr id="132100" name="Picture 4">
            <a:extLst>
              <a:ext uri="{FF2B5EF4-FFF2-40B4-BE49-F238E27FC236}">
                <a16:creationId xmlns:a16="http://schemas.microsoft.com/office/drawing/2014/main" id="{0CD3EAA8-21A5-4D72-B1FC-708BB4387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FF817221-9CCC-42F7-B68D-93B304EB169C}"/>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Safety Talk 25</a:t>
            </a:r>
            <a:br>
              <a:rPr lang="en-US" altLang="en-US" sz="3000">
                <a:cs typeface="Times New Roman" panose="02020603050405020304" pitchFamily="18" charset="0"/>
              </a:rPr>
            </a:br>
            <a:r>
              <a:rPr lang="en-US" altLang="en-US" sz="3000">
                <a:cs typeface="Times New Roman" panose="02020603050405020304" pitchFamily="18" charset="0"/>
              </a:rPr>
              <a:t>Underground Utility Locates</a:t>
            </a:r>
          </a:p>
        </p:txBody>
      </p:sp>
      <p:sp>
        <p:nvSpPr>
          <p:cNvPr id="134147" name="Rectangle 3">
            <a:extLst>
              <a:ext uri="{FF2B5EF4-FFF2-40B4-BE49-F238E27FC236}">
                <a16:creationId xmlns:a16="http://schemas.microsoft.com/office/drawing/2014/main" id="{143360EE-A263-493B-9E77-24BAAF731E52}"/>
              </a:ext>
            </a:extLst>
          </p:cNvPr>
          <p:cNvSpPr>
            <a:spLocks noGrp="1" noChangeArrowheads="1"/>
          </p:cNvSpPr>
          <p:nvPr>
            <p:ph type="body" idx="1"/>
          </p:nvPr>
        </p:nvSpPr>
        <p:spPr>
          <a:xfrm>
            <a:off x="609600" y="1676400"/>
            <a:ext cx="7772400" cy="4572000"/>
          </a:xfrm>
        </p:spPr>
        <p:txBody>
          <a:bodyPr/>
          <a:lstStyle/>
          <a:p>
            <a:pPr marL="609600" indent="-609600" algn="ctr" eaLnBrk="1" hangingPunct="1">
              <a:buFontTx/>
              <a:buNone/>
            </a:pPr>
            <a:r>
              <a:rPr lang="en-US" altLang="en-US" sz="1800" b="1">
                <a:cs typeface="Times New Roman" panose="02020603050405020304" pitchFamily="18" charset="0"/>
              </a:rPr>
              <a:t>Beam and chain supporting</a:t>
            </a:r>
            <a:r>
              <a:rPr lang="en-US" altLang="en-US" sz="1800" b="1">
                <a:solidFill>
                  <a:srgbClr val="FFFF00"/>
                </a:solidFill>
                <a:cs typeface="Times New Roman" panose="02020603050405020304" pitchFamily="18" charset="0"/>
              </a:rPr>
              <a:t> </a:t>
            </a:r>
            <a:r>
              <a:rPr lang="en-US" altLang="en-US" sz="1800" b="1">
                <a:cs typeface="Times New Roman" panose="02020603050405020304" pitchFamily="18" charset="0"/>
              </a:rPr>
              <a:t>pipe</a:t>
            </a:r>
          </a:p>
        </p:txBody>
      </p:sp>
      <p:pic>
        <p:nvPicPr>
          <p:cNvPr id="134148" name="Picture 4">
            <a:extLst>
              <a:ext uri="{FF2B5EF4-FFF2-40B4-BE49-F238E27FC236}">
                <a16:creationId xmlns:a16="http://schemas.microsoft.com/office/drawing/2014/main" id="{E73FABC0-D4EA-45A2-901A-FB5EAAFDA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07" b="2414"/>
          <a:stretch>
            <a:fillRect/>
          </a:stretch>
        </p:blipFill>
        <p:spPr bwMode="auto">
          <a:xfrm>
            <a:off x="0" y="19812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a:extLst>
              <a:ext uri="{FF2B5EF4-FFF2-40B4-BE49-F238E27FC236}">
                <a16:creationId xmlns:a16="http://schemas.microsoft.com/office/drawing/2014/main" id="{AE4146C7-287A-46F3-A921-0ED16DC2908D}"/>
              </a:ext>
            </a:extLst>
          </p:cNvPr>
          <p:cNvSpPr>
            <a:spLocks noChangeArrowheads="1"/>
          </p:cNvSpPr>
          <p:nvPr/>
        </p:nvSpPr>
        <p:spPr bwMode="auto">
          <a:xfrm>
            <a:off x="-46038" y="-22225"/>
            <a:ext cx="1841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0"/>
              </a:spcBef>
              <a:buFontTx/>
              <a:buNone/>
            </a:pPr>
            <a:endParaRPr lang="fr-FR" altLang="en-US" sz="2400">
              <a:latin typeface="Times" panose="02020603050405020304" pitchFamily="18" charset="0"/>
            </a:endParaRPr>
          </a:p>
        </p:txBody>
      </p:sp>
      <p:sp>
        <p:nvSpPr>
          <p:cNvPr id="134150" name="Rectangle 6">
            <a:extLst>
              <a:ext uri="{FF2B5EF4-FFF2-40B4-BE49-F238E27FC236}">
                <a16:creationId xmlns:a16="http://schemas.microsoft.com/office/drawing/2014/main" id="{9077151B-22E5-4D8B-8341-90213DEBCA0E}"/>
              </a:ext>
            </a:extLst>
          </p:cNvPr>
          <p:cNvSpPr>
            <a:spLocks noChangeArrowheads="1"/>
          </p:cNvSpPr>
          <p:nvPr/>
        </p:nvSpPr>
        <p:spPr bwMode="auto">
          <a:xfrm>
            <a:off x="-46038" y="-22225"/>
            <a:ext cx="184151"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har char="·"/>
              <a:defRPr sz="2200">
                <a:solidFill>
                  <a:schemeClr val="tx1"/>
                </a:solidFill>
                <a:latin typeface="Arial" panose="020B0604020202020204" pitchFamily="34" charset="0"/>
              </a:defRPr>
            </a:lvl1pPr>
            <a:lvl2pPr>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spcBef>
                <a:spcPct val="0"/>
              </a:spcBef>
              <a:buFontTx/>
              <a:buAutoNum type="arabicPeriod"/>
            </a:pPr>
            <a:endParaRPr lang="en-US" altLang="en-US" sz="2400">
              <a:solidFill>
                <a:srgbClr val="CC0000"/>
              </a:solidFill>
              <a:latin typeface="Times" panose="02020603050405020304" pitchFamily="18" charset="0"/>
            </a:endParaRPr>
          </a:p>
          <a:p>
            <a:pPr lvl="1">
              <a:spcBef>
                <a:spcPct val="0"/>
              </a:spcBef>
              <a:buFontTx/>
              <a:buNone/>
            </a:pPr>
            <a:endParaRPr lang="en-US" altLang="en-US" sz="2400">
              <a:latin typeface="Times" panose="02020603050405020304" pitchFamily="18" charset="0"/>
            </a:endParaRPr>
          </a:p>
        </p:txBody>
      </p:sp>
      <p:sp>
        <p:nvSpPr>
          <p:cNvPr id="134151" name="Rectangle 7">
            <a:extLst>
              <a:ext uri="{FF2B5EF4-FFF2-40B4-BE49-F238E27FC236}">
                <a16:creationId xmlns:a16="http://schemas.microsoft.com/office/drawing/2014/main" id="{0E411470-A1EC-4DA3-A314-F50A8DF8A5F0}"/>
              </a:ext>
            </a:extLst>
          </p:cNvPr>
          <p:cNvSpPr>
            <a:spLocks noChangeArrowheads="1"/>
          </p:cNvSpPr>
          <p:nvPr/>
        </p:nvSpPr>
        <p:spPr bwMode="auto">
          <a:xfrm>
            <a:off x="6975475" y="666750"/>
            <a:ext cx="195103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415" tIns="-66654" rIns="-71415" bIns="-66654">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0"/>
              </a:spcBef>
              <a:buFontTx/>
              <a:buNone/>
            </a:pPr>
            <a:endParaRPr lang="fr-CA" altLang="en-US" sz="2400">
              <a:latin typeface="Times" panose="02020603050405020304" pitchFamily="18" charset="0"/>
            </a:endParaRPr>
          </a:p>
        </p:txBody>
      </p:sp>
      <p:sp>
        <p:nvSpPr>
          <p:cNvPr id="134152" name="Rectangle 11">
            <a:extLst>
              <a:ext uri="{FF2B5EF4-FFF2-40B4-BE49-F238E27FC236}">
                <a16:creationId xmlns:a16="http://schemas.microsoft.com/office/drawing/2014/main" id="{A4A04CC9-C284-4E13-8793-C8E0E2F8FCCA}"/>
              </a:ext>
            </a:extLst>
          </p:cNvPr>
          <p:cNvSpPr>
            <a:spLocks noChangeArrowheads="1"/>
          </p:cNvSpPr>
          <p:nvPr/>
        </p:nvSpPr>
        <p:spPr bwMode="auto">
          <a:xfrm>
            <a:off x="46038" y="23813"/>
            <a:ext cx="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spcBef>
                <a:spcPct val="0"/>
              </a:spcBef>
              <a:buFontTx/>
              <a:buChar char="•"/>
            </a:pPr>
            <a:endParaRPr lang="en-US" altLang="en-US" sz="2400">
              <a:solidFill>
                <a:srgbClr val="CC0000"/>
              </a:solidFill>
              <a:latin typeface="Times" panose="02020603050405020304" pitchFamily="18" charset="0"/>
            </a:endParaRPr>
          </a:p>
          <a:p>
            <a:pPr>
              <a:spcBef>
                <a:spcPct val="0"/>
              </a:spcBef>
              <a:buFontTx/>
              <a:buNone/>
            </a:pPr>
            <a:endParaRPr lang="en-US" altLang="en-US" sz="2400">
              <a:latin typeface="Times" panose="02020603050405020304" pitchFamily="18" charset="0"/>
            </a:endParaRPr>
          </a:p>
        </p:txBody>
      </p:sp>
      <p:pic>
        <p:nvPicPr>
          <p:cNvPr id="134153" name="Picture 10">
            <a:hlinkClick r:id="rId4"/>
            <a:extLst>
              <a:ext uri="{FF2B5EF4-FFF2-40B4-BE49-F238E27FC236}">
                <a16:creationId xmlns:a16="http://schemas.microsoft.com/office/drawing/2014/main" id="{4A7F74EA-613A-4954-B0E2-451BAB6DB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5831488C-431F-49BC-8774-BDBE9056F84D}"/>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Hazard Alert</a:t>
            </a:r>
            <a:br>
              <a:rPr lang="en-US" altLang="en-US" sz="3000">
                <a:cs typeface="Times New Roman" panose="02020603050405020304" pitchFamily="18" charset="0"/>
              </a:rPr>
            </a:br>
            <a:r>
              <a:rPr lang="en-US" altLang="en-US" sz="3000">
                <a:cs typeface="Times New Roman" panose="02020603050405020304" pitchFamily="18" charset="0"/>
              </a:rPr>
              <a:t>New Brunswick Worker Buried Alive</a:t>
            </a:r>
          </a:p>
        </p:txBody>
      </p:sp>
      <p:sp>
        <p:nvSpPr>
          <p:cNvPr id="136195" name="Rectangle 3">
            <a:extLst>
              <a:ext uri="{FF2B5EF4-FFF2-40B4-BE49-F238E27FC236}">
                <a16:creationId xmlns:a16="http://schemas.microsoft.com/office/drawing/2014/main" id="{459EF7D7-00EF-42CB-B82A-59C6C540D88B}"/>
              </a:ext>
            </a:extLst>
          </p:cNvPr>
          <p:cNvSpPr>
            <a:spLocks noGrp="1" noChangeArrowheads="1"/>
          </p:cNvSpPr>
          <p:nvPr>
            <p:ph type="body" idx="1"/>
          </p:nvPr>
        </p:nvSpPr>
        <p:spPr>
          <a:xfrm>
            <a:off x="304800" y="1905000"/>
            <a:ext cx="8458200" cy="4195763"/>
          </a:xfrm>
        </p:spPr>
        <p:txBody>
          <a:bodyPr/>
          <a:lstStyle/>
          <a:p>
            <a:pPr marL="609600" indent="-609600" eaLnBrk="1" hangingPunct="1">
              <a:buFontTx/>
              <a:buChar char="•"/>
            </a:pPr>
            <a:r>
              <a:rPr lang="en-US" altLang="en-US" sz="2800" b="1">
                <a:cs typeface="Times New Roman" panose="02020603050405020304" pitchFamily="18" charset="0"/>
              </a:rPr>
              <a:t>Trench was 1.8 metres deep by 2 metres wide</a:t>
            </a:r>
          </a:p>
          <a:p>
            <a:pPr marL="609600" indent="-609600" eaLnBrk="1" hangingPunct="1">
              <a:buFontTx/>
              <a:buChar char="•"/>
            </a:pPr>
            <a:r>
              <a:rPr lang="en-US" altLang="en-US" sz="2800" b="1">
                <a:cs typeface="Times New Roman" panose="02020603050405020304" pitchFamily="18" charset="0"/>
              </a:rPr>
              <a:t>Made up of topsoil, gray silt and imported soil</a:t>
            </a:r>
          </a:p>
          <a:p>
            <a:pPr marL="609600" indent="-609600" eaLnBrk="1" hangingPunct="1">
              <a:buFontTx/>
              <a:buChar char="•"/>
            </a:pPr>
            <a:r>
              <a:rPr lang="en-US" altLang="en-US" sz="2800" b="1">
                <a:cs typeface="Times New Roman" panose="02020603050405020304" pitchFamily="18" charset="0"/>
              </a:rPr>
              <a:t>3 cave-ins; work continued</a:t>
            </a:r>
          </a:p>
          <a:p>
            <a:pPr marL="609600" indent="-609600" eaLnBrk="1" hangingPunct="1">
              <a:buFontTx/>
              <a:buChar char="•"/>
            </a:pPr>
            <a:r>
              <a:rPr lang="en-US" altLang="en-US" sz="2800" b="1">
                <a:cs typeface="Times New Roman" panose="02020603050405020304" pitchFamily="18" charset="0"/>
              </a:rPr>
              <a:t>4</a:t>
            </a:r>
            <a:r>
              <a:rPr lang="en-US" altLang="en-US" sz="2800" b="1" baseline="30000">
                <a:cs typeface="Times New Roman" panose="02020603050405020304" pitchFamily="18" charset="0"/>
              </a:rPr>
              <a:t>th</a:t>
            </a:r>
            <a:r>
              <a:rPr lang="en-US" altLang="en-US" sz="2800" b="1">
                <a:cs typeface="Times New Roman" panose="02020603050405020304" pitchFamily="18" charset="0"/>
              </a:rPr>
              <a:t> cave-in buried worker to his shoulders</a:t>
            </a:r>
          </a:p>
          <a:p>
            <a:pPr marL="609600" indent="-609600" eaLnBrk="1" hangingPunct="1">
              <a:buFontTx/>
              <a:buChar char="•"/>
            </a:pPr>
            <a:r>
              <a:rPr lang="en-US" altLang="en-US" sz="2800" b="1">
                <a:cs typeface="Times New Roman" panose="02020603050405020304" pitchFamily="18" charset="0"/>
              </a:rPr>
              <a:t>5</a:t>
            </a:r>
            <a:r>
              <a:rPr lang="en-US" altLang="en-US" sz="2800" b="1" baseline="30000">
                <a:cs typeface="Times New Roman" panose="02020603050405020304" pitchFamily="18" charset="0"/>
              </a:rPr>
              <a:t>th</a:t>
            </a:r>
            <a:r>
              <a:rPr lang="en-US" altLang="en-US" sz="2800" b="1">
                <a:cs typeface="Times New Roman" panose="02020603050405020304" pitchFamily="18" charset="0"/>
              </a:rPr>
              <a:t> cave-in completely reburied victim and buried owner to his shoulders</a:t>
            </a:r>
          </a:p>
        </p:txBody>
      </p:sp>
      <p:pic>
        <p:nvPicPr>
          <p:cNvPr id="136196" name="Picture 4">
            <a:hlinkClick r:id="rId3"/>
            <a:extLst>
              <a:ext uri="{FF2B5EF4-FFF2-40B4-BE49-F238E27FC236}">
                <a16:creationId xmlns:a16="http://schemas.microsoft.com/office/drawing/2014/main" id="{28BFAA23-1B24-458B-9A06-6A0FF655C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1DF262A1-6A31-47BA-8338-DDE4AA168697}"/>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Hazard Alert</a:t>
            </a:r>
            <a:br>
              <a:rPr lang="en-US" altLang="en-US" sz="3000">
                <a:cs typeface="Times New Roman" panose="02020603050405020304" pitchFamily="18" charset="0"/>
              </a:rPr>
            </a:br>
            <a:r>
              <a:rPr lang="en-US" altLang="en-US" sz="3000">
                <a:cs typeface="Times New Roman" panose="02020603050405020304" pitchFamily="18" charset="0"/>
              </a:rPr>
              <a:t>New Brunswick Worker Buried Alive</a:t>
            </a:r>
          </a:p>
        </p:txBody>
      </p:sp>
      <p:sp>
        <p:nvSpPr>
          <p:cNvPr id="138243" name="Rectangle 3">
            <a:extLst>
              <a:ext uri="{FF2B5EF4-FFF2-40B4-BE49-F238E27FC236}">
                <a16:creationId xmlns:a16="http://schemas.microsoft.com/office/drawing/2014/main" id="{C2DC173A-FA6C-4063-A6CC-B50FD568293B}"/>
              </a:ext>
            </a:extLst>
          </p:cNvPr>
          <p:cNvSpPr>
            <a:spLocks noGrp="1" noChangeArrowheads="1"/>
          </p:cNvSpPr>
          <p:nvPr>
            <p:ph type="body" idx="1"/>
          </p:nvPr>
        </p:nvSpPr>
        <p:spPr>
          <a:xfrm>
            <a:off x="381000" y="1752600"/>
            <a:ext cx="7772400" cy="4191000"/>
          </a:xfrm>
        </p:spPr>
        <p:txBody>
          <a:bodyPr/>
          <a:lstStyle/>
          <a:p>
            <a:pPr marL="609600" indent="-609600" eaLnBrk="1" hangingPunct="1"/>
            <a:endParaRPr lang="en-US" altLang="en-US" sz="2800">
              <a:solidFill>
                <a:srgbClr val="FFFF00"/>
              </a:solidFill>
              <a:cs typeface="Times New Roman" panose="02020603050405020304" pitchFamily="18" charset="0"/>
            </a:endParaRPr>
          </a:p>
          <a:p>
            <a:pPr marL="609600" indent="-609600" eaLnBrk="1" hangingPunct="1">
              <a:buFontTx/>
              <a:buChar char="•"/>
            </a:pPr>
            <a:r>
              <a:rPr lang="en-US" altLang="en-US" sz="2800" b="1">
                <a:cs typeface="Times New Roman" panose="02020603050405020304" pitchFamily="18" charset="0"/>
              </a:rPr>
              <a:t>Never enter a trench unless it is sloped, braced or caged</a:t>
            </a:r>
          </a:p>
          <a:p>
            <a:pPr marL="609600" indent="-609600" eaLnBrk="1" hangingPunct="1">
              <a:lnSpc>
                <a:spcPct val="150000"/>
              </a:lnSpc>
              <a:buFontTx/>
              <a:buChar char="•"/>
            </a:pPr>
            <a:r>
              <a:rPr lang="en-US" altLang="en-US" sz="2800" b="1">
                <a:cs typeface="Times New Roman" panose="02020603050405020304" pitchFamily="18" charset="0"/>
              </a:rPr>
              <a:t>If there</a:t>
            </a:r>
            <a:r>
              <a:rPr lang="en-US" altLang="en-US" sz="2800" b="1">
                <a:latin typeface="Arial Narrow" panose="020B0606020202030204" pitchFamily="34" charset="0"/>
                <a:cs typeface="Times New Roman" panose="02020603050405020304" pitchFamily="18" charset="0"/>
              </a:rPr>
              <a:t>’</a:t>
            </a:r>
            <a:r>
              <a:rPr lang="en-US" altLang="en-US" sz="2800" b="1">
                <a:cs typeface="Times New Roman" panose="02020603050405020304" pitchFamily="18" charset="0"/>
              </a:rPr>
              <a:t>s a cave-in,</a:t>
            </a:r>
          </a:p>
          <a:p>
            <a:pPr marL="457200" lvl="1" indent="0" eaLnBrk="1" hangingPunct="1">
              <a:buFontTx/>
              <a:buNone/>
            </a:pPr>
            <a:endParaRPr lang="en-US" altLang="en-US" sz="2800" b="1">
              <a:cs typeface="Times New Roman" panose="02020603050405020304" pitchFamily="18" charset="0"/>
            </a:endParaRPr>
          </a:p>
          <a:p>
            <a:pPr marL="457200" lvl="1" indent="0" eaLnBrk="1" hangingPunct="1">
              <a:buFontTx/>
              <a:buNone/>
            </a:pPr>
            <a:r>
              <a:rPr lang="en-US" altLang="en-US" sz="2800" b="1">
                <a:cs typeface="Times New Roman" panose="02020603050405020304" pitchFamily="18" charset="0"/>
              </a:rPr>
              <a:t>GET OUT AND STAY OUT until the trench has been made safe</a:t>
            </a:r>
          </a:p>
        </p:txBody>
      </p:sp>
      <p:pic>
        <p:nvPicPr>
          <p:cNvPr id="138244" name="Picture 4">
            <a:hlinkClick r:id="rId3"/>
            <a:extLst>
              <a:ext uri="{FF2B5EF4-FFF2-40B4-BE49-F238E27FC236}">
                <a16:creationId xmlns:a16="http://schemas.microsoft.com/office/drawing/2014/main" id="{85476DA1-68D6-4FAC-8BD5-E2EFBF813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598FC607-DAC6-42DC-A13C-2BEDB162102C}"/>
              </a:ext>
            </a:extLst>
          </p:cNvPr>
          <p:cNvSpPr>
            <a:spLocks noGrp="1" noChangeArrowheads="1"/>
          </p:cNvSpPr>
          <p:nvPr>
            <p:ph type="title"/>
          </p:nvPr>
        </p:nvSpPr>
        <p:spPr/>
        <p:txBody>
          <a:bodyPr/>
          <a:lstStyle/>
          <a:p>
            <a:pPr eaLnBrk="1" hangingPunct="1"/>
            <a:br>
              <a:rPr lang="en-US" altLang="en-US" sz="3000">
                <a:cs typeface="Times New Roman" panose="02020603050405020304" pitchFamily="18" charset="0"/>
              </a:rPr>
            </a:br>
            <a:r>
              <a:rPr lang="en-US" altLang="en-US" sz="3000">
                <a:cs typeface="Times New Roman" panose="02020603050405020304" pitchFamily="18" charset="0"/>
              </a:rPr>
              <a:t>Trenching </a:t>
            </a:r>
            <a:r>
              <a:rPr lang="en-US" altLang="en-US" sz="3000">
                <a:latin typeface="Algerian" panose="04020705040A02060702" pitchFamily="82" charset="0"/>
                <a:cs typeface="Times New Roman" panose="02020603050405020304" pitchFamily="18" charset="0"/>
              </a:rPr>
              <a:t>–</a:t>
            </a:r>
            <a:r>
              <a:rPr lang="en-US" altLang="en-US" sz="3000">
                <a:cs typeface="Times New Roman" panose="02020603050405020304" pitchFamily="18" charset="0"/>
              </a:rPr>
              <a:t> Zero Tolerance</a:t>
            </a:r>
          </a:p>
        </p:txBody>
      </p:sp>
      <p:sp>
        <p:nvSpPr>
          <p:cNvPr id="140291" name="Rectangle 3">
            <a:extLst>
              <a:ext uri="{FF2B5EF4-FFF2-40B4-BE49-F238E27FC236}">
                <a16:creationId xmlns:a16="http://schemas.microsoft.com/office/drawing/2014/main" id="{41D5E103-5222-4704-AFFA-946AE7540796}"/>
              </a:ext>
            </a:extLst>
          </p:cNvPr>
          <p:cNvSpPr>
            <a:spLocks noGrp="1" noChangeArrowheads="1"/>
          </p:cNvSpPr>
          <p:nvPr>
            <p:ph type="body" idx="1"/>
          </p:nvPr>
        </p:nvSpPr>
        <p:spPr>
          <a:xfrm>
            <a:off x="685800" y="1905000"/>
            <a:ext cx="7620000" cy="4195763"/>
          </a:xfrm>
        </p:spPr>
        <p:txBody>
          <a:bodyPr/>
          <a:lstStyle/>
          <a:p>
            <a:pPr marL="609600" indent="-609600" algn="ctr" eaLnBrk="1" hangingPunct="1">
              <a:lnSpc>
                <a:spcPct val="150000"/>
              </a:lnSpc>
              <a:buFontTx/>
              <a:buNone/>
            </a:pPr>
            <a:r>
              <a:rPr lang="en-US" altLang="en-US" sz="2800" b="1">
                <a:cs typeface="Times New Roman" panose="02020603050405020304" pitchFamily="18" charset="0"/>
              </a:rPr>
              <a:t>Lives are at risk and the law is clear</a:t>
            </a:r>
          </a:p>
          <a:p>
            <a:pPr marL="609600" indent="-609600" algn="ctr" eaLnBrk="1" hangingPunct="1">
              <a:buFontTx/>
              <a:buNone/>
            </a:pPr>
            <a:endParaRPr lang="en-US" altLang="en-US" sz="2800" b="1">
              <a:cs typeface="Times New Roman" panose="02020603050405020304" pitchFamily="18" charset="0"/>
            </a:endParaRPr>
          </a:p>
          <a:p>
            <a:pPr marL="609600" indent="-609600" algn="ctr" eaLnBrk="1" hangingPunct="1">
              <a:buFontTx/>
              <a:buNone/>
            </a:pPr>
            <a:r>
              <a:rPr lang="en-US" altLang="en-US" sz="2800" b="1">
                <a:cs typeface="Times New Roman" panose="02020603050405020304" pitchFamily="18" charset="0"/>
              </a:rPr>
              <a:t>Safe trenching procedures will save lives</a:t>
            </a:r>
          </a:p>
          <a:p>
            <a:pPr marL="609600" indent="-609600" algn="ctr" eaLnBrk="1" hangingPunct="1">
              <a:buFontTx/>
              <a:buNone/>
            </a:pPr>
            <a:endParaRPr lang="en-US" altLang="en-US" sz="2800" b="1">
              <a:cs typeface="Times New Roman" panose="02020603050405020304" pitchFamily="18" charset="0"/>
            </a:endParaRPr>
          </a:p>
          <a:p>
            <a:pPr marL="609600" indent="-609600" algn="ctr" eaLnBrk="1" hangingPunct="1">
              <a:buFontTx/>
              <a:buNone/>
            </a:pPr>
            <a:r>
              <a:rPr lang="en-US" altLang="en-US" sz="2800" b="1">
                <a:cs typeface="Times New Roman" panose="02020603050405020304" pitchFamily="18" charset="0"/>
              </a:rPr>
              <a:t>There are no shortcuts to safety</a:t>
            </a:r>
          </a:p>
        </p:txBody>
      </p:sp>
      <p:pic>
        <p:nvPicPr>
          <p:cNvPr id="140292" name="Picture 4">
            <a:extLst>
              <a:ext uri="{FF2B5EF4-FFF2-40B4-BE49-F238E27FC236}">
                <a16:creationId xmlns:a16="http://schemas.microsoft.com/office/drawing/2014/main" id="{5ED9775B-B579-4643-AC64-A6C91C6DC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A8C25346-7E2F-4D19-8934-06D373FE8836}"/>
              </a:ext>
            </a:extLst>
          </p:cNvPr>
          <p:cNvSpPr>
            <a:spLocks noGrp="1" noChangeArrowheads="1"/>
          </p:cNvSpPr>
          <p:nvPr>
            <p:ph type="title"/>
          </p:nvPr>
        </p:nvSpPr>
        <p:spPr/>
        <p:txBody>
          <a:bodyPr/>
          <a:lstStyle/>
          <a:p>
            <a:pPr eaLnBrk="1" hangingPunct="1"/>
            <a:r>
              <a:rPr lang="en-US" altLang="en-US" sz="3000">
                <a:cs typeface="Times New Roman" panose="02020603050405020304" pitchFamily="18" charset="0"/>
              </a:rPr>
              <a:t>Trenching </a:t>
            </a:r>
            <a:r>
              <a:rPr lang="en-US" altLang="en-US" sz="3000">
                <a:latin typeface="Algerian" panose="04020705040A02060702" pitchFamily="82" charset="0"/>
                <a:cs typeface="Times New Roman" panose="02020603050405020304" pitchFamily="18" charset="0"/>
              </a:rPr>
              <a:t>–</a:t>
            </a:r>
            <a:r>
              <a:rPr lang="en-US" altLang="en-US" sz="3000">
                <a:cs typeface="Times New Roman" panose="02020603050405020304" pitchFamily="18" charset="0"/>
              </a:rPr>
              <a:t> Zero Tolerance</a:t>
            </a:r>
          </a:p>
        </p:txBody>
      </p:sp>
      <p:sp>
        <p:nvSpPr>
          <p:cNvPr id="142339" name="Rectangle 3">
            <a:extLst>
              <a:ext uri="{FF2B5EF4-FFF2-40B4-BE49-F238E27FC236}">
                <a16:creationId xmlns:a16="http://schemas.microsoft.com/office/drawing/2014/main" id="{9DBB7F7F-A267-4EA2-9313-5FD153496167}"/>
              </a:ext>
            </a:extLst>
          </p:cNvPr>
          <p:cNvSpPr>
            <a:spLocks noGrp="1" noChangeArrowheads="1"/>
          </p:cNvSpPr>
          <p:nvPr>
            <p:ph type="body" idx="1"/>
          </p:nvPr>
        </p:nvSpPr>
        <p:spPr>
          <a:xfrm>
            <a:off x="381000" y="1905000"/>
            <a:ext cx="8458200" cy="4495800"/>
          </a:xfrm>
        </p:spPr>
        <p:txBody>
          <a:bodyPr/>
          <a:lstStyle/>
          <a:p>
            <a:pPr marL="609600" indent="-609600" eaLnBrk="1" hangingPunct="1">
              <a:buFontTx/>
              <a:buNone/>
            </a:pPr>
            <a:r>
              <a:rPr lang="en-US" altLang="en-US" sz="2800" b="1">
                <a:cs typeface="Times New Roman" panose="02020603050405020304" pitchFamily="18" charset="0"/>
              </a:rPr>
              <a:t>No shortcuts - No exceptions - No second</a:t>
            </a:r>
          </a:p>
          <a:p>
            <a:pPr marL="609600" indent="-609600" eaLnBrk="1" hangingPunct="1">
              <a:buFontTx/>
              <a:buNone/>
            </a:pPr>
            <a:r>
              <a:rPr lang="en-US" altLang="en-US" sz="2800" b="1">
                <a:cs typeface="Times New Roman" panose="02020603050405020304" pitchFamily="18" charset="0"/>
              </a:rPr>
              <a:t>chance</a:t>
            </a:r>
          </a:p>
          <a:p>
            <a:pPr marL="609600" indent="-609600" eaLnBrk="1" hangingPunct="1">
              <a:lnSpc>
                <a:spcPct val="150000"/>
              </a:lnSpc>
              <a:buFontTx/>
              <a:buChar char="•"/>
            </a:pPr>
            <a:r>
              <a:rPr lang="en-US" altLang="en-US" sz="2800" b="1">
                <a:cs typeface="Times New Roman" panose="02020603050405020304" pitchFamily="18" charset="0"/>
              </a:rPr>
              <a:t>Zero tolerance means:</a:t>
            </a:r>
          </a:p>
          <a:p>
            <a:pPr marL="990600" lvl="1" indent="-533400" eaLnBrk="1" hangingPunct="1"/>
            <a:r>
              <a:rPr lang="en-US" altLang="en-US" sz="2800" b="1">
                <a:cs typeface="Times New Roman" panose="02020603050405020304" pitchFamily="18" charset="0"/>
              </a:rPr>
              <a:t>Stop work orders</a:t>
            </a:r>
          </a:p>
          <a:p>
            <a:pPr marL="990600" lvl="1" indent="-533400" eaLnBrk="1" hangingPunct="1"/>
            <a:r>
              <a:rPr lang="en-US" altLang="en-US" sz="2800" b="1">
                <a:cs typeface="Times New Roman" panose="02020603050405020304" pitchFamily="18" charset="0"/>
              </a:rPr>
              <a:t>Restricting use of equipment</a:t>
            </a:r>
          </a:p>
          <a:p>
            <a:pPr marL="990600" lvl="1" indent="-533400" eaLnBrk="1" hangingPunct="1"/>
            <a:r>
              <a:rPr lang="en-US" altLang="en-US" sz="2800" b="1">
                <a:cs typeface="Times New Roman" panose="02020603050405020304" pitchFamily="18" charset="0"/>
              </a:rPr>
              <a:t>Fines</a:t>
            </a:r>
          </a:p>
          <a:p>
            <a:pPr marL="990600" lvl="1" indent="-533400" eaLnBrk="1" hangingPunct="1"/>
            <a:r>
              <a:rPr lang="en-US" altLang="en-US" sz="2800" b="1">
                <a:cs typeface="Times New Roman" panose="02020603050405020304" pitchFamily="18" charset="0"/>
              </a:rPr>
              <a:t>Imprisonment</a:t>
            </a:r>
          </a:p>
        </p:txBody>
      </p:sp>
      <p:pic>
        <p:nvPicPr>
          <p:cNvPr id="142340" name="Picture 4">
            <a:extLst>
              <a:ext uri="{FF2B5EF4-FFF2-40B4-BE49-F238E27FC236}">
                <a16:creationId xmlns:a16="http://schemas.microsoft.com/office/drawing/2014/main" id="{53D1D5EF-A876-4BE7-9966-54F70D8E3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E397F44-F13F-48CD-800E-B9769486C334}"/>
              </a:ext>
            </a:extLst>
          </p:cNvPr>
          <p:cNvSpPr>
            <a:spLocks noGrp="1" noChangeArrowheads="1"/>
          </p:cNvSpPr>
          <p:nvPr>
            <p:ph type="title"/>
          </p:nvPr>
        </p:nvSpPr>
        <p:spPr/>
        <p:txBody>
          <a:bodyPr/>
          <a:lstStyle/>
          <a:p>
            <a:pPr eaLnBrk="1" hangingPunct="1"/>
            <a:r>
              <a:rPr lang="en-US" altLang="en-US" sz="3000"/>
              <a:t>Introduction</a:t>
            </a:r>
          </a:p>
        </p:txBody>
      </p:sp>
      <p:sp>
        <p:nvSpPr>
          <p:cNvPr id="15363" name="Rectangle 3">
            <a:extLst>
              <a:ext uri="{FF2B5EF4-FFF2-40B4-BE49-F238E27FC236}">
                <a16:creationId xmlns:a16="http://schemas.microsoft.com/office/drawing/2014/main" id="{A82158D1-3E55-4989-913F-9FD71019DB6E}"/>
              </a:ext>
            </a:extLst>
          </p:cNvPr>
          <p:cNvSpPr>
            <a:spLocks noGrp="1" noChangeArrowheads="1"/>
          </p:cNvSpPr>
          <p:nvPr>
            <p:ph type="body" idx="1"/>
          </p:nvPr>
        </p:nvSpPr>
        <p:spPr>
          <a:xfrm>
            <a:off x="304800" y="1828800"/>
            <a:ext cx="8458200" cy="4572000"/>
          </a:xfrm>
        </p:spPr>
        <p:txBody>
          <a:bodyPr/>
          <a:lstStyle/>
          <a:p>
            <a:pPr marL="609600" indent="-609600" eaLnBrk="1" hangingPunct="1">
              <a:lnSpc>
                <a:spcPct val="150000"/>
              </a:lnSpc>
              <a:buFontTx/>
              <a:buNone/>
            </a:pPr>
            <a:r>
              <a:rPr lang="en-US" altLang="en-US" sz="2800" b="1" u="sng"/>
              <a:t>Objectives</a:t>
            </a:r>
          </a:p>
          <a:p>
            <a:pPr marL="609600" indent="-609600" eaLnBrk="1" hangingPunct="1">
              <a:buFontTx/>
              <a:buNone/>
            </a:pPr>
            <a:r>
              <a:rPr lang="en-US" altLang="en-US" sz="2800" b="1"/>
              <a:t>Participants should be able to identity:</a:t>
            </a:r>
          </a:p>
          <a:p>
            <a:pPr marL="990600" lvl="1" indent="-533400" eaLnBrk="1" hangingPunct="1">
              <a:buFontTx/>
              <a:buChar char="•"/>
            </a:pPr>
            <a:r>
              <a:rPr lang="en-US" altLang="en-US" sz="2800" b="1"/>
              <a:t>Employer and employee obligations under the </a:t>
            </a:r>
            <a:r>
              <a:rPr lang="en-US" altLang="en-US" sz="2800" b="1" i="1"/>
              <a:t>OHS Act </a:t>
            </a:r>
            <a:r>
              <a:rPr lang="en-US" altLang="en-US" sz="2800" b="1"/>
              <a:t>and regulations</a:t>
            </a:r>
          </a:p>
          <a:p>
            <a:pPr marL="990600" lvl="1" indent="-533400" eaLnBrk="1" hangingPunct="1">
              <a:buFontTx/>
              <a:buChar char="•"/>
            </a:pPr>
            <a:r>
              <a:rPr lang="en-US" altLang="en-US" sz="2800" b="1"/>
              <a:t>Regulation minimum requirements for working in excavations and trenches</a:t>
            </a:r>
          </a:p>
          <a:p>
            <a:pPr marL="990600" lvl="1" indent="-533400" eaLnBrk="1" hangingPunct="1">
              <a:buFontTx/>
              <a:buChar char="•"/>
            </a:pPr>
            <a:r>
              <a:rPr lang="en-US" altLang="en-US" sz="2800" b="1"/>
              <a:t>Safe methods for working in and around trenches</a:t>
            </a:r>
          </a:p>
        </p:txBody>
      </p:sp>
      <p:pic>
        <p:nvPicPr>
          <p:cNvPr id="15364" name="Picture 4">
            <a:extLst>
              <a:ext uri="{FF2B5EF4-FFF2-40B4-BE49-F238E27FC236}">
                <a16:creationId xmlns:a16="http://schemas.microsoft.com/office/drawing/2014/main" id="{8E1D8DA0-CDA3-49A5-9DFF-05A5CD969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7CE433F8-2A86-4D21-8C09-8696DC58302A}"/>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Regulation Overview</a:t>
            </a:r>
          </a:p>
        </p:txBody>
      </p:sp>
      <p:sp>
        <p:nvSpPr>
          <p:cNvPr id="144387" name="Rectangle 3">
            <a:extLst>
              <a:ext uri="{FF2B5EF4-FFF2-40B4-BE49-F238E27FC236}">
                <a16:creationId xmlns:a16="http://schemas.microsoft.com/office/drawing/2014/main" id="{C1EFDC7C-F59F-46DC-B6E5-CAF5F79654DC}"/>
              </a:ext>
            </a:extLst>
          </p:cNvPr>
          <p:cNvSpPr>
            <a:spLocks noGrp="1" noChangeArrowheads="1"/>
          </p:cNvSpPr>
          <p:nvPr>
            <p:ph type="body" idx="1"/>
          </p:nvPr>
        </p:nvSpPr>
        <p:spPr>
          <a:xfrm>
            <a:off x="304800" y="1828800"/>
            <a:ext cx="8153400" cy="4191000"/>
          </a:xfrm>
        </p:spPr>
        <p:txBody>
          <a:bodyPr/>
          <a:lstStyle/>
          <a:p>
            <a:pPr marL="609600" indent="-609600" eaLnBrk="1" hangingPunct="1">
              <a:buFontTx/>
              <a:buNone/>
            </a:pPr>
            <a:r>
              <a:rPr lang="en-US" altLang="en-US" sz="2800" b="1">
                <a:cs typeface="Times New Roman" panose="02020603050405020304" pitchFamily="18" charset="0"/>
              </a:rPr>
              <a:t>Section 180</a:t>
            </a:r>
          </a:p>
          <a:p>
            <a:pPr marL="609600" indent="-609600" eaLnBrk="1" hangingPunct="1">
              <a:buFontTx/>
              <a:buChar char="•"/>
            </a:pPr>
            <a:r>
              <a:rPr lang="en-US" altLang="en-US" sz="2800" b="1">
                <a:cs typeface="Times New Roman" panose="02020603050405020304" pitchFamily="18" charset="0"/>
              </a:rPr>
              <a:t>Locate underground utilities</a:t>
            </a:r>
          </a:p>
          <a:p>
            <a:pPr marL="609600" indent="-609600" eaLnBrk="1" hangingPunct="1">
              <a:buFontTx/>
              <a:buChar char="•"/>
            </a:pPr>
            <a:r>
              <a:rPr lang="en-US" altLang="en-US" sz="2800" b="1">
                <a:cs typeface="Times New Roman" panose="02020603050405020304" pitchFamily="18" charset="0"/>
              </a:rPr>
              <a:t>Within 600 mm of utilities:</a:t>
            </a:r>
          </a:p>
          <a:p>
            <a:pPr marL="990600" lvl="1" indent="-533400" eaLnBrk="1" hangingPunct="1"/>
            <a:r>
              <a:rPr lang="en-US" altLang="en-US" sz="2800" b="1">
                <a:cs typeface="Times New Roman" panose="02020603050405020304" pitchFamily="18" charset="0"/>
              </a:rPr>
              <a:t>Authority has been notified</a:t>
            </a:r>
          </a:p>
          <a:p>
            <a:pPr marL="990600" lvl="1" indent="-533400" eaLnBrk="1" hangingPunct="1"/>
            <a:r>
              <a:rPr lang="en-US" altLang="en-US" sz="2800" b="1">
                <a:cs typeface="Times New Roman" panose="02020603050405020304" pitchFamily="18" charset="0"/>
              </a:rPr>
              <a:t>Utility has been de-energized</a:t>
            </a:r>
          </a:p>
          <a:p>
            <a:pPr marL="990600" lvl="1" indent="-533400" eaLnBrk="1" hangingPunct="1"/>
            <a:r>
              <a:rPr lang="en-US" altLang="en-US" sz="2800" b="1">
                <a:cs typeface="Times New Roman" panose="02020603050405020304" pitchFamily="18" charset="0"/>
              </a:rPr>
              <a:t>Adequate procedure is used</a:t>
            </a:r>
          </a:p>
          <a:p>
            <a:pPr marL="609600" indent="-609600" eaLnBrk="1" hangingPunct="1">
              <a:buFontTx/>
              <a:buChar char="•"/>
            </a:pPr>
            <a:r>
              <a:rPr lang="en-US" altLang="en-US" sz="2800" b="1">
                <a:cs typeface="Times New Roman" panose="02020603050405020304" pitchFamily="18" charset="0"/>
              </a:rPr>
              <a:t>Secure posts within 3 m of trench 1.2 metre deep</a:t>
            </a:r>
          </a:p>
        </p:txBody>
      </p:sp>
      <p:pic>
        <p:nvPicPr>
          <p:cNvPr id="144388" name="Picture 4">
            <a:extLst>
              <a:ext uri="{FF2B5EF4-FFF2-40B4-BE49-F238E27FC236}">
                <a16:creationId xmlns:a16="http://schemas.microsoft.com/office/drawing/2014/main" id="{A872E0A3-3C22-4F5F-9979-07650CAD9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73A291CC-7EFC-4A53-9F83-69AADBF0DE17}"/>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Regulation Overview</a:t>
            </a:r>
          </a:p>
        </p:txBody>
      </p:sp>
      <p:sp>
        <p:nvSpPr>
          <p:cNvPr id="146435" name="Rectangle 3">
            <a:extLst>
              <a:ext uri="{FF2B5EF4-FFF2-40B4-BE49-F238E27FC236}">
                <a16:creationId xmlns:a16="http://schemas.microsoft.com/office/drawing/2014/main" id="{3F19A3B6-A15E-4200-8DA2-6DB7B8834B8C}"/>
              </a:ext>
            </a:extLst>
          </p:cNvPr>
          <p:cNvSpPr>
            <a:spLocks noGrp="1" noChangeArrowheads="1"/>
          </p:cNvSpPr>
          <p:nvPr>
            <p:ph type="body" idx="1"/>
          </p:nvPr>
        </p:nvSpPr>
        <p:spPr>
          <a:xfrm>
            <a:off x="228600" y="1905000"/>
            <a:ext cx="8534400" cy="4495800"/>
          </a:xfrm>
        </p:spPr>
        <p:txBody>
          <a:bodyPr/>
          <a:lstStyle/>
          <a:p>
            <a:pPr marL="609600" indent="-609600" eaLnBrk="1" hangingPunct="1">
              <a:buFontTx/>
              <a:buNone/>
            </a:pPr>
            <a:r>
              <a:rPr lang="en-US" altLang="en-US" sz="2800" b="1">
                <a:cs typeface="Times New Roman" panose="02020603050405020304" pitchFamily="18" charset="0"/>
              </a:rPr>
              <a:t>Section 181</a:t>
            </a:r>
          </a:p>
          <a:p>
            <a:pPr marL="609600" indent="-609600" eaLnBrk="1" hangingPunct="1">
              <a:buFontTx/>
              <a:buNone/>
            </a:pPr>
            <a:r>
              <a:rPr lang="en-US" altLang="en-US" sz="2800" b="1">
                <a:cs typeface="Times New Roman" panose="02020603050405020304" pitchFamily="18" charset="0"/>
              </a:rPr>
              <a:t>Do not enter trench unless:</a:t>
            </a:r>
          </a:p>
          <a:p>
            <a:pPr marL="609600" indent="-609600" eaLnBrk="1" hangingPunct="1">
              <a:buFontTx/>
              <a:buChar char="•"/>
            </a:pPr>
            <a:r>
              <a:rPr lang="en-US" altLang="en-US" sz="2800" b="1">
                <a:cs typeface="Times New Roman" panose="02020603050405020304" pitchFamily="18" charset="0"/>
              </a:rPr>
              <a:t>It is less than 1.2 m deep</a:t>
            </a:r>
          </a:p>
          <a:p>
            <a:pPr marL="609600" indent="-609600" eaLnBrk="1" hangingPunct="1">
              <a:buFontTx/>
              <a:buChar char="•"/>
            </a:pPr>
            <a:r>
              <a:rPr lang="en-US" altLang="en-US" sz="2800" b="1">
                <a:cs typeface="Times New Roman" panose="02020603050405020304" pitchFamily="18" charset="0"/>
              </a:rPr>
              <a:t>It is shored, braced or caged</a:t>
            </a:r>
          </a:p>
          <a:p>
            <a:pPr marL="609600" indent="-609600" eaLnBrk="1" hangingPunct="1">
              <a:buFontTx/>
              <a:buChar char="•"/>
            </a:pPr>
            <a:r>
              <a:rPr lang="en-US" altLang="en-US" sz="2800" b="1">
                <a:cs typeface="Times New Roman" panose="02020603050405020304" pitchFamily="18" charset="0"/>
              </a:rPr>
              <a:t>Sloped or benched</a:t>
            </a:r>
          </a:p>
          <a:p>
            <a:pPr marL="609600" indent="-609600" eaLnBrk="1" hangingPunct="1">
              <a:buFontTx/>
              <a:buChar char="•"/>
            </a:pPr>
            <a:r>
              <a:rPr lang="en-US" altLang="en-US" sz="2800" b="1">
                <a:cs typeface="Times New Roman" panose="02020603050405020304" pitchFamily="18" charset="0"/>
              </a:rPr>
              <a:t>Caging certified by engineer if mobile equipment is used</a:t>
            </a:r>
          </a:p>
          <a:p>
            <a:pPr marL="609600" indent="-609600" eaLnBrk="1" hangingPunct="1"/>
            <a:endParaRPr lang="en-US" altLang="en-US" sz="2800" b="1">
              <a:cs typeface="Times New Roman" panose="02020603050405020304" pitchFamily="18" charset="0"/>
            </a:endParaRPr>
          </a:p>
          <a:p>
            <a:pPr marL="609600" indent="-609600" eaLnBrk="1" hangingPunct="1">
              <a:buFontTx/>
              <a:buNone/>
            </a:pPr>
            <a:endParaRPr lang="en-US" altLang="en-US">
              <a:solidFill>
                <a:srgbClr val="FFFF00"/>
              </a:solidFill>
              <a:cs typeface="Times New Roman" panose="02020603050405020304" pitchFamily="18" charset="0"/>
            </a:endParaRPr>
          </a:p>
        </p:txBody>
      </p:sp>
      <p:pic>
        <p:nvPicPr>
          <p:cNvPr id="146436" name="Picture 4">
            <a:extLst>
              <a:ext uri="{FF2B5EF4-FFF2-40B4-BE49-F238E27FC236}">
                <a16:creationId xmlns:a16="http://schemas.microsoft.com/office/drawing/2014/main" id="{C71C335F-342B-41B2-A06B-E47657AC2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21B2B70F-1F22-4A4A-82BE-23BC96D88A74}"/>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Regulation Overview</a:t>
            </a:r>
          </a:p>
        </p:txBody>
      </p:sp>
      <p:sp>
        <p:nvSpPr>
          <p:cNvPr id="148483" name="Rectangle 3">
            <a:extLst>
              <a:ext uri="{FF2B5EF4-FFF2-40B4-BE49-F238E27FC236}">
                <a16:creationId xmlns:a16="http://schemas.microsoft.com/office/drawing/2014/main" id="{B2996028-8FA0-419A-989E-3F7174D5263C}"/>
              </a:ext>
            </a:extLst>
          </p:cNvPr>
          <p:cNvSpPr>
            <a:spLocks noGrp="1" noChangeArrowheads="1"/>
          </p:cNvSpPr>
          <p:nvPr>
            <p:ph type="body" idx="1"/>
          </p:nvPr>
        </p:nvSpPr>
        <p:spPr>
          <a:xfrm>
            <a:off x="304800" y="1981200"/>
            <a:ext cx="8534400" cy="4343400"/>
          </a:xfrm>
        </p:spPr>
        <p:txBody>
          <a:bodyPr/>
          <a:lstStyle/>
          <a:p>
            <a:pPr marL="609600" indent="-609600" eaLnBrk="1" hangingPunct="1">
              <a:buFontTx/>
              <a:buNone/>
            </a:pPr>
            <a:r>
              <a:rPr lang="en-US" altLang="en-US" sz="2800" b="1">
                <a:cs typeface="Times New Roman" panose="02020603050405020304" pitchFamily="18" charset="0"/>
              </a:rPr>
              <a:t>Section 182</a:t>
            </a:r>
          </a:p>
          <a:p>
            <a:pPr marL="609600" indent="-609600" eaLnBrk="1" hangingPunct="1">
              <a:buFontTx/>
              <a:buNone/>
            </a:pPr>
            <a:r>
              <a:rPr lang="en-US" altLang="en-US" sz="2800" b="1">
                <a:cs typeface="Times New Roman" panose="02020603050405020304" pitchFamily="18" charset="0"/>
              </a:rPr>
              <a:t>Do not enter trench unless:</a:t>
            </a:r>
          </a:p>
          <a:p>
            <a:pPr marL="609600" indent="-609600" eaLnBrk="1" hangingPunct="1">
              <a:buFontTx/>
              <a:buChar char="•"/>
            </a:pPr>
            <a:r>
              <a:rPr lang="en-US" altLang="en-US" sz="2800" b="1">
                <a:cs typeface="Times New Roman" panose="02020603050405020304" pitchFamily="18" charset="0"/>
              </a:rPr>
              <a:t>Loose materials that may fall have been removed</a:t>
            </a:r>
          </a:p>
          <a:p>
            <a:pPr marL="609600" indent="-609600" eaLnBrk="1" hangingPunct="1">
              <a:buFontTx/>
              <a:buChar char="•"/>
            </a:pPr>
            <a:r>
              <a:rPr lang="en-US" altLang="en-US" sz="2800" b="1">
                <a:cs typeface="Times New Roman" panose="02020603050405020304" pitchFamily="18" charset="0"/>
              </a:rPr>
              <a:t>Ladder extends 1 m and is no further than 15 metres</a:t>
            </a:r>
          </a:p>
          <a:p>
            <a:pPr marL="609600" indent="-609600" eaLnBrk="1" hangingPunct="1">
              <a:buFontTx/>
              <a:buChar char="•"/>
            </a:pPr>
            <a:r>
              <a:rPr lang="en-US" altLang="en-US" sz="2800" b="1">
                <a:cs typeface="Times New Roman" panose="02020603050405020304" pitchFamily="18" charset="0"/>
              </a:rPr>
              <a:t>Install shoring from distance greater than trench</a:t>
            </a:r>
          </a:p>
        </p:txBody>
      </p:sp>
      <p:pic>
        <p:nvPicPr>
          <p:cNvPr id="148484" name="Picture 4">
            <a:extLst>
              <a:ext uri="{FF2B5EF4-FFF2-40B4-BE49-F238E27FC236}">
                <a16:creationId xmlns:a16="http://schemas.microsoft.com/office/drawing/2014/main" id="{7DD09437-8A1C-4371-9195-382872EE0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8BB2604D-7778-444C-854F-0E792BC7A18E}"/>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Regulation Overview</a:t>
            </a:r>
          </a:p>
        </p:txBody>
      </p:sp>
      <p:sp>
        <p:nvSpPr>
          <p:cNvPr id="150531" name="Rectangle 3">
            <a:extLst>
              <a:ext uri="{FF2B5EF4-FFF2-40B4-BE49-F238E27FC236}">
                <a16:creationId xmlns:a16="http://schemas.microsoft.com/office/drawing/2014/main" id="{A8B5A555-4222-44EE-8B85-DE358FC6B9CF}"/>
              </a:ext>
            </a:extLst>
          </p:cNvPr>
          <p:cNvSpPr>
            <a:spLocks noGrp="1" noChangeArrowheads="1"/>
          </p:cNvSpPr>
          <p:nvPr>
            <p:ph type="body" idx="1"/>
          </p:nvPr>
        </p:nvSpPr>
        <p:spPr>
          <a:xfrm>
            <a:off x="228600" y="1981200"/>
            <a:ext cx="8458200" cy="4195763"/>
          </a:xfrm>
        </p:spPr>
        <p:txBody>
          <a:bodyPr/>
          <a:lstStyle/>
          <a:p>
            <a:pPr marL="609600" indent="-609600" eaLnBrk="1" hangingPunct="1">
              <a:buFontTx/>
              <a:buNone/>
            </a:pPr>
            <a:r>
              <a:rPr lang="en-US" altLang="en-US" sz="2800" b="1">
                <a:cs typeface="Times New Roman" panose="02020603050405020304" pitchFamily="18" charset="0"/>
              </a:rPr>
              <a:t>Section 183</a:t>
            </a:r>
          </a:p>
          <a:p>
            <a:pPr marL="609600" indent="-609600" eaLnBrk="1" hangingPunct="1">
              <a:buFontTx/>
              <a:buNone/>
            </a:pPr>
            <a:r>
              <a:rPr lang="en-US" altLang="en-US" sz="2800" b="1">
                <a:cs typeface="Times New Roman" panose="02020603050405020304" pitchFamily="18" charset="0"/>
              </a:rPr>
              <a:t>Employer shall ensure:</a:t>
            </a:r>
          </a:p>
          <a:p>
            <a:pPr marL="609600" indent="-609600" eaLnBrk="1" hangingPunct="1">
              <a:buFontTx/>
              <a:buChar char="•"/>
            </a:pPr>
            <a:r>
              <a:rPr lang="en-US" altLang="en-US" sz="2800" b="1">
                <a:cs typeface="Times New Roman" panose="02020603050405020304" pitchFamily="18" charset="0"/>
              </a:rPr>
              <a:t>Excavated material is kept at least 1.2 m away</a:t>
            </a:r>
          </a:p>
          <a:p>
            <a:pPr marL="609600" indent="-609600" eaLnBrk="1" hangingPunct="1">
              <a:buFontTx/>
              <a:buNone/>
            </a:pPr>
            <a:r>
              <a:rPr lang="en-US" altLang="en-US" sz="2800" b="1">
                <a:cs typeface="Times New Roman" panose="02020603050405020304" pitchFamily="18" charset="0"/>
              </a:rPr>
              <a:t>In solid rock more than 1.8 m:</a:t>
            </a:r>
          </a:p>
          <a:p>
            <a:pPr marL="609600" indent="-609600" eaLnBrk="1" hangingPunct="1">
              <a:buFontTx/>
              <a:buChar char="•"/>
            </a:pPr>
            <a:r>
              <a:rPr lang="en-US" altLang="en-US" sz="2800" b="1">
                <a:cs typeface="Times New Roman" panose="02020603050405020304" pitchFamily="18" charset="0"/>
              </a:rPr>
              <a:t>Excavated material is kept back at least distance of its height</a:t>
            </a:r>
          </a:p>
          <a:p>
            <a:pPr marL="609600" indent="-609600" eaLnBrk="1" hangingPunct="1">
              <a:buFontTx/>
              <a:buChar char="•"/>
            </a:pPr>
            <a:r>
              <a:rPr lang="en-US" altLang="en-US" sz="2800" b="1">
                <a:cs typeface="Times New Roman" panose="02020603050405020304" pitchFamily="18" charset="0"/>
              </a:rPr>
              <a:t>Or adequate fencing is used</a:t>
            </a:r>
          </a:p>
        </p:txBody>
      </p:sp>
      <p:pic>
        <p:nvPicPr>
          <p:cNvPr id="150532" name="Picture 4">
            <a:extLst>
              <a:ext uri="{FF2B5EF4-FFF2-40B4-BE49-F238E27FC236}">
                <a16:creationId xmlns:a16="http://schemas.microsoft.com/office/drawing/2014/main" id="{A0D433A8-18E0-4192-B75E-2D55A0A2A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8FCBA384-289A-42CD-85BA-B247330C3BBC}"/>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Regulation Overview</a:t>
            </a:r>
          </a:p>
        </p:txBody>
      </p:sp>
      <p:sp>
        <p:nvSpPr>
          <p:cNvPr id="152579" name="Rectangle 3">
            <a:extLst>
              <a:ext uri="{FF2B5EF4-FFF2-40B4-BE49-F238E27FC236}">
                <a16:creationId xmlns:a16="http://schemas.microsoft.com/office/drawing/2014/main" id="{79B749CD-23FC-4679-92B5-70181E07B7E5}"/>
              </a:ext>
            </a:extLst>
          </p:cNvPr>
          <p:cNvSpPr>
            <a:spLocks noGrp="1" noChangeArrowheads="1"/>
          </p:cNvSpPr>
          <p:nvPr>
            <p:ph type="body" idx="1"/>
          </p:nvPr>
        </p:nvSpPr>
        <p:spPr>
          <a:xfrm>
            <a:off x="304800" y="1905000"/>
            <a:ext cx="8534400" cy="4419600"/>
          </a:xfrm>
        </p:spPr>
        <p:txBody>
          <a:bodyPr/>
          <a:lstStyle/>
          <a:p>
            <a:pPr marL="609600" indent="-609600" eaLnBrk="1" hangingPunct="1">
              <a:buFontTx/>
              <a:buNone/>
            </a:pPr>
            <a:r>
              <a:rPr lang="en-US" altLang="en-US" sz="2800" b="1">
                <a:cs typeface="Times New Roman" panose="02020603050405020304" pitchFamily="18" charset="0"/>
              </a:rPr>
              <a:t>Section 184</a:t>
            </a:r>
          </a:p>
          <a:p>
            <a:pPr marL="609600" indent="-609600" eaLnBrk="1" hangingPunct="1">
              <a:buFontTx/>
              <a:buNone/>
            </a:pPr>
            <a:r>
              <a:rPr lang="en-US" altLang="en-US" sz="2800" b="1">
                <a:cs typeface="Times New Roman" panose="02020603050405020304" pitchFamily="18" charset="0"/>
              </a:rPr>
              <a:t>Employer shall ensure:</a:t>
            </a:r>
          </a:p>
          <a:p>
            <a:pPr marL="609600" indent="-609600" eaLnBrk="1" hangingPunct="1">
              <a:buFontTx/>
              <a:buChar char="•"/>
            </a:pPr>
            <a:r>
              <a:rPr lang="en-US" altLang="en-US" sz="2800" b="1">
                <a:cs typeface="Times New Roman" panose="02020603050405020304" pitchFamily="18" charset="0"/>
              </a:rPr>
              <a:t>Excavation is kept reasonably free of water</a:t>
            </a:r>
          </a:p>
          <a:p>
            <a:pPr marL="609600" indent="-609600" eaLnBrk="1" hangingPunct="1">
              <a:buFontTx/>
              <a:buChar char="•"/>
            </a:pPr>
            <a:r>
              <a:rPr lang="en-US" altLang="en-US" sz="2800" b="1">
                <a:cs typeface="Times New Roman" panose="02020603050405020304" pitchFamily="18" charset="0"/>
              </a:rPr>
              <a:t>If hazardous gases or oxygen deficient atmosphere may exist, testing is carried out</a:t>
            </a:r>
          </a:p>
          <a:p>
            <a:pPr marL="609600" indent="-609600" eaLnBrk="1" hangingPunct="1">
              <a:buFontTx/>
              <a:buChar char="•"/>
            </a:pPr>
            <a:r>
              <a:rPr lang="en-US" altLang="en-US" sz="2800" b="1">
                <a:cs typeface="Times New Roman" panose="02020603050405020304" pitchFamily="18" charset="0"/>
              </a:rPr>
              <a:t>Precautions to prevent accumulation of gases and adequate ventilation is provided</a:t>
            </a:r>
          </a:p>
        </p:txBody>
      </p:sp>
      <p:pic>
        <p:nvPicPr>
          <p:cNvPr id="152580" name="Picture 4">
            <a:extLst>
              <a:ext uri="{FF2B5EF4-FFF2-40B4-BE49-F238E27FC236}">
                <a16:creationId xmlns:a16="http://schemas.microsoft.com/office/drawing/2014/main" id="{6BFF9034-59B1-49E9-8241-E51E2DA18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44455533-6A52-4E94-93C3-A69B60ED7FEA}"/>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Regulation overview</a:t>
            </a:r>
          </a:p>
        </p:txBody>
      </p:sp>
      <p:sp>
        <p:nvSpPr>
          <p:cNvPr id="154627" name="Rectangle 3">
            <a:extLst>
              <a:ext uri="{FF2B5EF4-FFF2-40B4-BE49-F238E27FC236}">
                <a16:creationId xmlns:a16="http://schemas.microsoft.com/office/drawing/2014/main" id="{2E5D74CE-5C3F-41F6-ADDE-85876C27A714}"/>
              </a:ext>
            </a:extLst>
          </p:cNvPr>
          <p:cNvSpPr>
            <a:spLocks noGrp="1" noChangeArrowheads="1"/>
          </p:cNvSpPr>
          <p:nvPr>
            <p:ph type="body" idx="1"/>
          </p:nvPr>
        </p:nvSpPr>
        <p:spPr>
          <a:xfrm>
            <a:off x="152400" y="1981200"/>
            <a:ext cx="8686800" cy="4419600"/>
          </a:xfrm>
        </p:spPr>
        <p:txBody>
          <a:bodyPr/>
          <a:lstStyle/>
          <a:p>
            <a:pPr marL="609600" indent="-609600" eaLnBrk="1" hangingPunct="1">
              <a:buFontTx/>
              <a:buNone/>
            </a:pPr>
            <a:r>
              <a:rPr lang="en-US" altLang="en-US" sz="2800" b="1">
                <a:cs typeface="Times New Roman" panose="02020603050405020304" pitchFamily="18" charset="0"/>
              </a:rPr>
              <a:t>Section 185</a:t>
            </a:r>
          </a:p>
          <a:p>
            <a:pPr marL="609600" indent="-609600" eaLnBrk="1" hangingPunct="1">
              <a:lnSpc>
                <a:spcPct val="150000"/>
              </a:lnSpc>
              <a:buFontTx/>
              <a:buNone/>
            </a:pPr>
            <a:r>
              <a:rPr lang="en-US" altLang="en-US" sz="2800" b="1">
                <a:cs typeface="Times New Roman" panose="02020603050405020304" pitchFamily="18" charset="0"/>
              </a:rPr>
              <a:t>Employer shall ensure:</a:t>
            </a:r>
          </a:p>
          <a:p>
            <a:pPr marL="609600" indent="-609600" eaLnBrk="1" hangingPunct="1">
              <a:buFontTx/>
              <a:buChar char="•"/>
            </a:pPr>
            <a:r>
              <a:rPr lang="en-US" altLang="en-US" sz="2800" b="1">
                <a:cs typeface="Times New Roman" panose="02020603050405020304" pitchFamily="18" charset="0"/>
              </a:rPr>
              <a:t>Employee on the surface is able to observe employee working in trench</a:t>
            </a:r>
          </a:p>
        </p:txBody>
      </p:sp>
      <p:pic>
        <p:nvPicPr>
          <p:cNvPr id="154628" name="Picture 4">
            <a:extLst>
              <a:ext uri="{FF2B5EF4-FFF2-40B4-BE49-F238E27FC236}">
                <a16:creationId xmlns:a16="http://schemas.microsoft.com/office/drawing/2014/main" id="{8FA47793-940E-4CED-8232-487E09256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E64531F5-6165-4EBF-9959-F414B7EAEEDE}"/>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Regulation Overview</a:t>
            </a:r>
          </a:p>
        </p:txBody>
      </p:sp>
      <p:sp>
        <p:nvSpPr>
          <p:cNvPr id="156675" name="Rectangle 3">
            <a:extLst>
              <a:ext uri="{FF2B5EF4-FFF2-40B4-BE49-F238E27FC236}">
                <a16:creationId xmlns:a16="http://schemas.microsoft.com/office/drawing/2014/main" id="{68E2AEA1-3ED1-4BF0-B055-4F5967E810D3}"/>
              </a:ext>
            </a:extLst>
          </p:cNvPr>
          <p:cNvSpPr>
            <a:spLocks noGrp="1" noChangeArrowheads="1"/>
          </p:cNvSpPr>
          <p:nvPr>
            <p:ph type="body" idx="1"/>
          </p:nvPr>
        </p:nvSpPr>
        <p:spPr>
          <a:xfrm>
            <a:off x="152400" y="1828800"/>
            <a:ext cx="8382000" cy="4195763"/>
          </a:xfrm>
        </p:spPr>
        <p:txBody>
          <a:bodyPr/>
          <a:lstStyle/>
          <a:p>
            <a:pPr marL="609600" indent="-609600" eaLnBrk="1" hangingPunct="1">
              <a:buFontTx/>
              <a:buNone/>
            </a:pPr>
            <a:r>
              <a:rPr lang="en-US" altLang="en-US" sz="2800" b="1">
                <a:cs typeface="Times New Roman" panose="02020603050405020304" pitchFamily="18" charset="0"/>
              </a:rPr>
              <a:t>Section 186</a:t>
            </a:r>
          </a:p>
          <a:p>
            <a:pPr marL="609600" indent="-609600" eaLnBrk="1" hangingPunct="1">
              <a:lnSpc>
                <a:spcPct val="150000"/>
              </a:lnSpc>
              <a:buFontTx/>
              <a:buNone/>
            </a:pPr>
            <a:r>
              <a:rPr lang="en-US" altLang="en-US" sz="2800" b="1">
                <a:cs typeface="Times New Roman" panose="02020603050405020304" pitchFamily="18" charset="0"/>
              </a:rPr>
              <a:t>Employer shall ensure:</a:t>
            </a:r>
          </a:p>
          <a:p>
            <a:pPr marL="609600" indent="-609600" eaLnBrk="1" hangingPunct="1">
              <a:buFontTx/>
              <a:buChar char="•"/>
            </a:pPr>
            <a:r>
              <a:rPr lang="en-US" altLang="en-US" sz="2800" b="1">
                <a:cs typeface="Times New Roman" panose="02020603050405020304" pitchFamily="18" charset="0"/>
              </a:rPr>
              <a:t>That operator of mobile equipment doesn</a:t>
            </a:r>
            <a:r>
              <a:rPr lang="en-US" altLang="en-US" sz="2800" b="1">
                <a:latin typeface="Arial Narrow" panose="020B0606020202030204" pitchFamily="34" charset="0"/>
                <a:cs typeface="Times New Roman" panose="02020603050405020304" pitchFamily="18" charset="0"/>
              </a:rPr>
              <a:t>’</a:t>
            </a:r>
            <a:r>
              <a:rPr lang="en-US" altLang="en-US" sz="2800" b="1">
                <a:cs typeface="Times New Roman" panose="02020603050405020304" pitchFamily="18" charset="0"/>
              </a:rPr>
              <a:t>t lower material into trench unless:</a:t>
            </a:r>
          </a:p>
          <a:p>
            <a:pPr marL="990600" lvl="1" indent="-533400" eaLnBrk="1" hangingPunct="1"/>
            <a:r>
              <a:rPr lang="en-US" altLang="en-US" sz="2800" b="1">
                <a:cs typeface="Times New Roman" panose="02020603050405020304" pitchFamily="18" charset="0"/>
              </a:rPr>
              <a:t>They have an unrestricted view, or</a:t>
            </a:r>
          </a:p>
          <a:p>
            <a:pPr marL="990600" lvl="1" indent="-533400" eaLnBrk="1" hangingPunct="1"/>
            <a:r>
              <a:rPr lang="en-US" altLang="en-US" sz="2800" b="1">
                <a:cs typeface="Times New Roman" panose="02020603050405020304" pitchFamily="18" charset="0"/>
              </a:rPr>
              <a:t>A signaller is used</a:t>
            </a:r>
          </a:p>
        </p:txBody>
      </p:sp>
      <p:pic>
        <p:nvPicPr>
          <p:cNvPr id="156676" name="Picture 4">
            <a:extLst>
              <a:ext uri="{FF2B5EF4-FFF2-40B4-BE49-F238E27FC236}">
                <a16:creationId xmlns:a16="http://schemas.microsoft.com/office/drawing/2014/main" id="{271FABDE-2E0E-40C1-AF14-AC6E84EC3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F045995B-D328-4F24-AE23-A7CEB49E389B}"/>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Regulation Overview</a:t>
            </a:r>
          </a:p>
        </p:txBody>
      </p:sp>
      <p:sp>
        <p:nvSpPr>
          <p:cNvPr id="158723" name="Rectangle 3">
            <a:extLst>
              <a:ext uri="{FF2B5EF4-FFF2-40B4-BE49-F238E27FC236}">
                <a16:creationId xmlns:a16="http://schemas.microsoft.com/office/drawing/2014/main" id="{9D32DA03-CCF8-4532-B7A5-40EE107A87A4}"/>
              </a:ext>
            </a:extLst>
          </p:cNvPr>
          <p:cNvSpPr>
            <a:spLocks noGrp="1" noChangeArrowheads="1"/>
          </p:cNvSpPr>
          <p:nvPr>
            <p:ph type="body" idx="1"/>
          </p:nvPr>
        </p:nvSpPr>
        <p:spPr>
          <a:xfrm>
            <a:off x="228600" y="1981200"/>
            <a:ext cx="8686800" cy="4343400"/>
          </a:xfrm>
        </p:spPr>
        <p:txBody>
          <a:bodyPr/>
          <a:lstStyle/>
          <a:p>
            <a:pPr marL="609600" indent="-609600" eaLnBrk="1" hangingPunct="1">
              <a:buFontTx/>
              <a:buNone/>
            </a:pPr>
            <a:r>
              <a:rPr lang="en-US" altLang="en-US" sz="2800" b="1">
                <a:cs typeface="Times New Roman" panose="02020603050405020304" pitchFamily="18" charset="0"/>
              </a:rPr>
              <a:t>Section 187</a:t>
            </a:r>
          </a:p>
          <a:p>
            <a:pPr marL="609600" indent="-609600" eaLnBrk="1" hangingPunct="1">
              <a:buFontTx/>
              <a:buNone/>
            </a:pPr>
            <a:endParaRPr lang="en-US" altLang="en-US" sz="2800" b="1">
              <a:cs typeface="Times New Roman" panose="02020603050405020304" pitchFamily="18" charset="0"/>
            </a:endParaRPr>
          </a:p>
          <a:p>
            <a:pPr marL="609600" indent="-609600" eaLnBrk="1" hangingPunct="1">
              <a:buFontTx/>
              <a:buNone/>
            </a:pPr>
            <a:r>
              <a:rPr lang="en-US" altLang="en-US" sz="2800" b="1">
                <a:cs typeface="Times New Roman" panose="02020603050405020304" pitchFamily="18" charset="0"/>
              </a:rPr>
              <a:t>An employee shall not move or stay under any</a:t>
            </a:r>
          </a:p>
          <a:p>
            <a:pPr marL="609600" indent="-609600" eaLnBrk="1" hangingPunct="1">
              <a:buFontTx/>
              <a:buNone/>
            </a:pPr>
            <a:r>
              <a:rPr lang="en-US" altLang="en-US" sz="2800" b="1">
                <a:cs typeface="Times New Roman" panose="02020603050405020304" pitchFamily="18" charset="0"/>
              </a:rPr>
              <a:t>material being lowered into trench</a:t>
            </a:r>
          </a:p>
        </p:txBody>
      </p:sp>
      <p:pic>
        <p:nvPicPr>
          <p:cNvPr id="158724" name="Picture 4">
            <a:extLst>
              <a:ext uri="{FF2B5EF4-FFF2-40B4-BE49-F238E27FC236}">
                <a16:creationId xmlns:a16="http://schemas.microsoft.com/office/drawing/2014/main" id="{E6FAEC06-105A-44C4-A37E-CD43F3F73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87704EBD-824B-4897-AFA4-BC16935B27D6}"/>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Regulation Overview</a:t>
            </a:r>
          </a:p>
        </p:txBody>
      </p:sp>
      <p:sp>
        <p:nvSpPr>
          <p:cNvPr id="160771" name="Rectangle 3">
            <a:extLst>
              <a:ext uri="{FF2B5EF4-FFF2-40B4-BE49-F238E27FC236}">
                <a16:creationId xmlns:a16="http://schemas.microsoft.com/office/drawing/2014/main" id="{8D63D684-08F5-4D7B-BA68-C9DDB08EE7A1}"/>
              </a:ext>
            </a:extLst>
          </p:cNvPr>
          <p:cNvSpPr>
            <a:spLocks noGrp="1" noChangeArrowheads="1"/>
          </p:cNvSpPr>
          <p:nvPr>
            <p:ph type="body" idx="1"/>
          </p:nvPr>
        </p:nvSpPr>
        <p:spPr>
          <a:xfrm>
            <a:off x="228600" y="1905000"/>
            <a:ext cx="6324600" cy="4195763"/>
          </a:xfrm>
        </p:spPr>
        <p:txBody>
          <a:bodyPr/>
          <a:lstStyle/>
          <a:p>
            <a:pPr marL="609600" indent="-609600" eaLnBrk="1" hangingPunct="1">
              <a:buFontTx/>
              <a:buNone/>
            </a:pPr>
            <a:r>
              <a:rPr lang="en-US" altLang="en-US" sz="2800" b="1">
                <a:cs typeface="Times New Roman" panose="02020603050405020304" pitchFamily="18" charset="0"/>
              </a:rPr>
              <a:t>Section 188</a:t>
            </a:r>
          </a:p>
          <a:p>
            <a:pPr marL="609600" indent="-609600" eaLnBrk="1" hangingPunct="1">
              <a:lnSpc>
                <a:spcPct val="150000"/>
              </a:lnSpc>
              <a:buFontTx/>
              <a:buNone/>
            </a:pPr>
            <a:r>
              <a:rPr lang="en-US" altLang="en-US" sz="2800" b="1">
                <a:cs typeface="Times New Roman" panose="02020603050405020304" pitchFamily="18" charset="0"/>
              </a:rPr>
              <a:t>Employer shall ensure: </a:t>
            </a:r>
          </a:p>
          <a:p>
            <a:pPr marL="609600" indent="-609600" eaLnBrk="1" hangingPunct="1">
              <a:buFontTx/>
              <a:buChar char="•"/>
            </a:pPr>
            <a:r>
              <a:rPr lang="en-US" altLang="en-US" sz="2800" b="1">
                <a:cs typeface="Times New Roman" panose="02020603050405020304" pitchFamily="18" charset="0"/>
              </a:rPr>
              <a:t>That trench is adequately illuminated</a:t>
            </a:r>
          </a:p>
          <a:p>
            <a:pPr marL="609600" indent="-609600" eaLnBrk="1" hangingPunct="1">
              <a:buFontTx/>
              <a:buChar char="•"/>
            </a:pPr>
            <a:r>
              <a:rPr lang="en-US" altLang="en-US" sz="2800" b="1">
                <a:cs typeface="Times New Roman" panose="02020603050405020304" pitchFamily="18" charset="0"/>
              </a:rPr>
              <a:t>That adequate barrier is used to protect employees from vehicular traffic</a:t>
            </a:r>
          </a:p>
        </p:txBody>
      </p:sp>
      <p:pic>
        <p:nvPicPr>
          <p:cNvPr id="160772" name="Picture 4">
            <a:extLst>
              <a:ext uri="{FF2B5EF4-FFF2-40B4-BE49-F238E27FC236}">
                <a16:creationId xmlns:a16="http://schemas.microsoft.com/office/drawing/2014/main" id="{E9017B54-3988-4A6D-97D6-D15CE95B9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02" t="13948" r="17491"/>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3" name="Picture 5">
            <a:extLst>
              <a:ext uri="{FF2B5EF4-FFF2-40B4-BE49-F238E27FC236}">
                <a16:creationId xmlns:a16="http://schemas.microsoft.com/office/drawing/2014/main" id="{EC02A882-3624-4A29-89B9-6520EC47F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00400"/>
            <a:ext cx="27432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5C9DC46-6A34-4252-831D-69DED1508DC4}"/>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Questions and Discussion</a:t>
            </a:r>
          </a:p>
        </p:txBody>
      </p:sp>
      <p:sp>
        <p:nvSpPr>
          <p:cNvPr id="162819" name="Rectangle 3">
            <a:extLst>
              <a:ext uri="{FF2B5EF4-FFF2-40B4-BE49-F238E27FC236}">
                <a16:creationId xmlns:a16="http://schemas.microsoft.com/office/drawing/2014/main" id="{9FBB0A18-3661-4286-B976-B71855429509}"/>
              </a:ext>
            </a:extLst>
          </p:cNvPr>
          <p:cNvSpPr>
            <a:spLocks noGrp="1" noChangeArrowheads="1"/>
          </p:cNvSpPr>
          <p:nvPr>
            <p:ph type="body" idx="1"/>
          </p:nvPr>
        </p:nvSpPr>
        <p:spPr>
          <a:xfrm>
            <a:off x="381000" y="1752600"/>
            <a:ext cx="7772400" cy="4572000"/>
          </a:xfrm>
        </p:spPr>
        <p:txBody>
          <a:bodyPr/>
          <a:lstStyle/>
          <a:p>
            <a:pPr marL="609600" indent="-609600" eaLnBrk="1" hangingPunct="1">
              <a:buFontTx/>
              <a:buNone/>
            </a:pPr>
            <a:r>
              <a:rPr lang="en-US" altLang="en-US" sz="2000" b="1">
                <a:cs typeface="Times New Roman" panose="02020603050405020304" pitchFamily="18" charset="0"/>
              </a:rPr>
              <a:t>Point to ponder</a:t>
            </a:r>
            <a:r>
              <a:rPr lang="en-US" altLang="en-US" sz="2000" b="1">
                <a:latin typeface="Arial Narrow" panose="020B0606020202030204" pitchFamily="34" charset="0"/>
                <a:cs typeface="Times New Roman" panose="02020603050405020304" pitchFamily="18" charset="0"/>
              </a:rPr>
              <a:t>…</a:t>
            </a:r>
            <a:r>
              <a:rPr lang="en-US" altLang="en-US" sz="2000" b="1">
                <a:cs typeface="Times New Roman" panose="02020603050405020304" pitchFamily="18" charset="0"/>
              </a:rPr>
              <a:t> Is soil stable?</a:t>
            </a:r>
          </a:p>
        </p:txBody>
      </p:sp>
      <p:pic>
        <p:nvPicPr>
          <p:cNvPr id="162820" name="Picture 4">
            <a:extLst>
              <a:ext uri="{FF2B5EF4-FFF2-40B4-BE49-F238E27FC236}">
                <a16:creationId xmlns:a16="http://schemas.microsoft.com/office/drawing/2014/main" id="{08A663C6-3360-4935-B28E-F059B657D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88" b="3578"/>
          <a:stretch>
            <a:fillRect/>
          </a:stretch>
        </p:blipFill>
        <p:spPr bwMode="auto">
          <a:xfrm>
            <a:off x="0" y="2133600"/>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1" name="Picture 5">
            <a:extLst>
              <a:ext uri="{FF2B5EF4-FFF2-40B4-BE49-F238E27FC236}">
                <a16:creationId xmlns:a16="http://schemas.microsoft.com/office/drawing/2014/main" id="{CB15E534-4F1F-4ED1-A72D-99ADD7371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00E14CA-6876-4B9A-91B2-D8F35A301A88}"/>
              </a:ext>
            </a:extLst>
          </p:cNvPr>
          <p:cNvSpPr>
            <a:spLocks noGrp="1" noChangeArrowheads="1"/>
          </p:cNvSpPr>
          <p:nvPr>
            <p:ph type="title"/>
          </p:nvPr>
        </p:nvSpPr>
        <p:spPr/>
        <p:txBody>
          <a:bodyPr/>
          <a:lstStyle/>
          <a:p>
            <a:pPr eaLnBrk="1" hangingPunct="1"/>
            <a:r>
              <a:rPr lang="en-US" altLang="en-US" sz="3000"/>
              <a:t>Introduction</a:t>
            </a:r>
          </a:p>
        </p:txBody>
      </p:sp>
      <p:sp>
        <p:nvSpPr>
          <p:cNvPr id="17411" name="Rectangle 3">
            <a:extLst>
              <a:ext uri="{FF2B5EF4-FFF2-40B4-BE49-F238E27FC236}">
                <a16:creationId xmlns:a16="http://schemas.microsoft.com/office/drawing/2014/main" id="{BAFFCFAD-A958-4A76-9919-19AB05AC149F}"/>
              </a:ext>
            </a:extLst>
          </p:cNvPr>
          <p:cNvSpPr>
            <a:spLocks noGrp="1" noChangeArrowheads="1"/>
          </p:cNvSpPr>
          <p:nvPr>
            <p:ph type="body" idx="1"/>
          </p:nvPr>
        </p:nvSpPr>
        <p:spPr>
          <a:xfrm>
            <a:off x="228600" y="1828800"/>
            <a:ext cx="7772400" cy="4495800"/>
          </a:xfrm>
        </p:spPr>
        <p:txBody>
          <a:bodyPr/>
          <a:lstStyle/>
          <a:p>
            <a:pPr marL="609600" indent="-609600" eaLnBrk="1" hangingPunct="1">
              <a:lnSpc>
                <a:spcPct val="150000"/>
              </a:lnSpc>
              <a:buFontTx/>
              <a:buNone/>
            </a:pPr>
            <a:r>
              <a:rPr lang="en-US" altLang="en-US" sz="3000" b="1" u="sng"/>
              <a:t>Acts and Regulations</a:t>
            </a:r>
          </a:p>
          <a:p>
            <a:pPr marL="609600" indent="-609600" eaLnBrk="1" hangingPunct="1">
              <a:buFontTx/>
              <a:buChar char="•"/>
            </a:pPr>
            <a:r>
              <a:rPr lang="en-US" altLang="en-US" sz="3000" b="1"/>
              <a:t>Ch W-13 </a:t>
            </a:r>
            <a:r>
              <a:rPr lang="en-US" altLang="en-US" sz="3000" b="1" i="1"/>
              <a:t>Workers’ Compensation Act</a:t>
            </a:r>
          </a:p>
          <a:p>
            <a:pPr marL="990600" lvl="1" indent="-533400" eaLnBrk="1" hangingPunct="1">
              <a:buFontTx/>
              <a:buNone/>
            </a:pPr>
            <a:r>
              <a:rPr lang="en-US" altLang="en-US" sz="3000" b="1"/>
              <a:t>  (6 Regulations)</a:t>
            </a:r>
          </a:p>
          <a:p>
            <a:pPr marL="609600" indent="-609600" eaLnBrk="1" hangingPunct="1">
              <a:buFontTx/>
              <a:buChar char="•"/>
            </a:pPr>
            <a:r>
              <a:rPr lang="en-US" altLang="en-US" sz="3000" b="1"/>
              <a:t>Ch O-0.2 </a:t>
            </a:r>
            <a:r>
              <a:rPr lang="en-US" altLang="en-US" sz="3000" b="1" i="1"/>
              <a:t>Occupational Health &amp; Safety Act </a:t>
            </a:r>
            <a:r>
              <a:rPr lang="en-US" altLang="en-US" sz="3000" b="1"/>
              <a:t>(7 Regulations)</a:t>
            </a:r>
          </a:p>
          <a:p>
            <a:pPr marL="609600" indent="-609600" eaLnBrk="1" hangingPunct="1">
              <a:buFontTx/>
              <a:buChar char="•"/>
            </a:pPr>
            <a:r>
              <a:rPr lang="en-US" altLang="en-US" sz="3000" b="1"/>
              <a:t>Ch W-14 </a:t>
            </a:r>
            <a:r>
              <a:rPr lang="en-US" altLang="en-US" sz="3000" b="1" i="1"/>
              <a:t>WHSCC Act</a:t>
            </a:r>
          </a:p>
        </p:txBody>
      </p:sp>
      <p:sp>
        <p:nvSpPr>
          <p:cNvPr id="17412" name="Rectangle 4">
            <a:extLst>
              <a:ext uri="{FF2B5EF4-FFF2-40B4-BE49-F238E27FC236}">
                <a16:creationId xmlns:a16="http://schemas.microsoft.com/office/drawing/2014/main" id="{965B3592-8883-47E6-9E34-D9C6E97DF03E}"/>
              </a:ext>
            </a:extLst>
          </p:cNvPr>
          <p:cNvSpPr>
            <a:spLocks noChangeArrowheads="1"/>
          </p:cNvSpPr>
          <p:nvPr/>
        </p:nvSpPr>
        <p:spPr bwMode="auto">
          <a:xfrm>
            <a:off x="-46038" y="-22225"/>
            <a:ext cx="18415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0"/>
              </a:spcBef>
              <a:buFontTx/>
              <a:buNone/>
            </a:pPr>
            <a:endParaRPr lang="fr-FR" altLang="en-US" sz="2400">
              <a:latin typeface="Times" panose="02020603050405020304" pitchFamily="18" charset="0"/>
            </a:endParaRPr>
          </a:p>
        </p:txBody>
      </p:sp>
      <p:sp>
        <p:nvSpPr>
          <p:cNvPr id="17413" name="Rectangle 5">
            <a:extLst>
              <a:ext uri="{FF2B5EF4-FFF2-40B4-BE49-F238E27FC236}">
                <a16:creationId xmlns:a16="http://schemas.microsoft.com/office/drawing/2014/main" id="{2218DF85-2256-4382-849E-67993906830B}"/>
              </a:ext>
            </a:extLst>
          </p:cNvPr>
          <p:cNvSpPr>
            <a:spLocks noChangeArrowheads="1"/>
          </p:cNvSpPr>
          <p:nvPr/>
        </p:nvSpPr>
        <p:spPr bwMode="auto">
          <a:xfrm>
            <a:off x="-46038" y="-22225"/>
            <a:ext cx="184151"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har char="·"/>
              <a:defRPr sz="2200">
                <a:solidFill>
                  <a:schemeClr val="tx1"/>
                </a:solidFill>
                <a:latin typeface="Arial" panose="020B0604020202020204" pitchFamily="34" charset="0"/>
              </a:defRPr>
            </a:lvl1pPr>
            <a:lvl2pPr>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spcBef>
                <a:spcPct val="0"/>
              </a:spcBef>
              <a:buFontTx/>
              <a:buAutoNum type="arabicPeriod"/>
            </a:pPr>
            <a:endParaRPr lang="en-US" altLang="en-US" sz="2400">
              <a:solidFill>
                <a:srgbClr val="CC0000"/>
              </a:solidFill>
              <a:latin typeface="Times" panose="02020603050405020304" pitchFamily="18" charset="0"/>
            </a:endParaRPr>
          </a:p>
          <a:p>
            <a:pPr lvl="1">
              <a:spcBef>
                <a:spcPct val="0"/>
              </a:spcBef>
              <a:buFontTx/>
              <a:buNone/>
            </a:pPr>
            <a:endParaRPr lang="en-US" altLang="en-US" sz="2400">
              <a:latin typeface="Times" panose="02020603050405020304" pitchFamily="18" charset="0"/>
            </a:endParaRPr>
          </a:p>
        </p:txBody>
      </p:sp>
      <p:sp>
        <p:nvSpPr>
          <p:cNvPr id="17414" name="Rectangle 6">
            <a:extLst>
              <a:ext uri="{FF2B5EF4-FFF2-40B4-BE49-F238E27FC236}">
                <a16:creationId xmlns:a16="http://schemas.microsoft.com/office/drawing/2014/main" id="{C659EE03-CECD-404C-AD98-75189606963A}"/>
              </a:ext>
            </a:extLst>
          </p:cNvPr>
          <p:cNvSpPr>
            <a:spLocks noChangeArrowheads="1"/>
          </p:cNvSpPr>
          <p:nvPr/>
        </p:nvSpPr>
        <p:spPr bwMode="auto">
          <a:xfrm>
            <a:off x="5926138" y="1282700"/>
            <a:ext cx="16859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415" tIns="-66654" rIns="-71415" bIns="-66654">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0"/>
              </a:spcBef>
              <a:buFontTx/>
              <a:buNone/>
            </a:pPr>
            <a:endParaRPr lang="fr-CA" altLang="en-US" sz="2400">
              <a:latin typeface="Times" panose="02020603050405020304" pitchFamily="18" charset="0"/>
            </a:endParaRPr>
          </a:p>
        </p:txBody>
      </p:sp>
      <p:sp>
        <p:nvSpPr>
          <p:cNvPr id="17415" name="Rectangle 10">
            <a:extLst>
              <a:ext uri="{FF2B5EF4-FFF2-40B4-BE49-F238E27FC236}">
                <a16:creationId xmlns:a16="http://schemas.microsoft.com/office/drawing/2014/main" id="{8A244D99-D540-4AF0-A5F8-E6E9763CECF2}"/>
              </a:ext>
            </a:extLst>
          </p:cNvPr>
          <p:cNvSpPr>
            <a:spLocks noChangeArrowheads="1"/>
          </p:cNvSpPr>
          <p:nvPr/>
        </p:nvSpPr>
        <p:spPr bwMode="auto">
          <a:xfrm>
            <a:off x="46038" y="23813"/>
            <a:ext cx="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spcBef>
                <a:spcPct val="0"/>
              </a:spcBef>
              <a:buFontTx/>
              <a:buChar char="•"/>
            </a:pPr>
            <a:endParaRPr lang="en-US" altLang="en-US" sz="2400">
              <a:solidFill>
                <a:srgbClr val="CC0000"/>
              </a:solidFill>
              <a:latin typeface="Times" panose="02020603050405020304" pitchFamily="18" charset="0"/>
            </a:endParaRPr>
          </a:p>
          <a:p>
            <a:pPr>
              <a:spcBef>
                <a:spcPct val="0"/>
              </a:spcBef>
              <a:buFontTx/>
              <a:buNone/>
            </a:pPr>
            <a:endParaRPr lang="en-US" altLang="en-US" sz="2400">
              <a:latin typeface="Times" panose="02020603050405020304" pitchFamily="18" charset="0"/>
            </a:endParaRPr>
          </a:p>
        </p:txBody>
      </p:sp>
      <p:pic>
        <p:nvPicPr>
          <p:cNvPr id="17416" name="Picture 9">
            <a:hlinkClick r:id="rId3"/>
            <a:extLst>
              <a:ext uri="{FF2B5EF4-FFF2-40B4-BE49-F238E27FC236}">
                <a16:creationId xmlns:a16="http://schemas.microsoft.com/office/drawing/2014/main" id="{75EFE6DD-FDDA-4F26-A0D0-328A2D2C5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F806132A-825D-4FFB-81BB-C6E40BBBD28B}"/>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Questions and Discussion</a:t>
            </a:r>
          </a:p>
        </p:txBody>
      </p:sp>
      <p:sp>
        <p:nvSpPr>
          <p:cNvPr id="164867" name="Rectangle 3">
            <a:extLst>
              <a:ext uri="{FF2B5EF4-FFF2-40B4-BE49-F238E27FC236}">
                <a16:creationId xmlns:a16="http://schemas.microsoft.com/office/drawing/2014/main" id="{55E8C495-76DA-467D-BD0B-F549BBA32021}"/>
              </a:ext>
            </a:extLst>
          </p:cNvPr>
          <p:cNvSpPr>
            <a:spLocks noGrp="1" noChangeArrowheads="1"/>
          </p:cNvSpPr>
          <p:nvPr>
            <p:ph type="body" idx="1"/>
          </p:nvPr>
        </p:nvSpPr>
        <p:spPr>
          <a:xfrm>
            <a:off x="457200" y="1905000"/>
            <a:ext cx="6564313" cy="4195763"/>
          </a:xfrm>
        </p:spPr>
        <p:txBody>
          <a:bodyPr/>
          <a:lstStyle/>
          <a:p>
            <a:pPr marL="609600" indent="-609600" eaLnBrk="1" hangingPunct="1">
              <a:buFontTx/>
              <a:buNone/>
            </a:pPr>
            <a:r>
              <a:rPr lang="en-US" altLang="en-US" sz="2800" b="1">
                <a:cs typeface="Times New Roman" panose="02020603050405020304" pitchFamily="18" charset="0"/>
              </a:rPr>
              <a:t>Points to ponder</a:t>
            </a:r>
            <a:r>
              <a:rPr lang="en-US" altLang="en-US" sz="2800" b="1">
                <a:latin typeface="Arial Narrow" panose="020B0606020202030204" pitchFamily="34" charset="0"/>
                <a:cs typeface="Times New Roman" panose="02020603050405020304" pitchFamily="18" charset="0"/>
              </a:rPr>
              <a:t>…</a:t>
            </a:r>
            <a:endParaRPr lang="en-US" altLang="en-US" sz="2800" b="1">
              <a:cs typeface="Times New Roman" panose="02020603050405020304" pitchFamily="18" charset="0"/>
            </a:endParaRPr>
          </a:p>
          <a:p>
            <a:pPr marL="609600" indent="-609600" eaLnBrk="1" hangingPunct="1">
              <a:lnSpc>
                <a:spcPct val="150000"/>
              </a:lnSpc>
              <a:buFontTx/>
              <a:buChar char="•"/>
            </a:pPr>
            <a:r>
              <a:rPr lang="en-US" altLang="en-US" sz="2800" b="1">
                <a:cs typeface="Times New Roman" panose="02020603050405020304" pitchFamily="18" charset="0"/>
              </a:rPr>
              <a:t>Shoring, bracing or caging</a:t>
            </a:r>
          </a:p>
          <a:p>
            <a:pPr marL="609600" indent="-609600" eaLnBrk="1" hangingPunct="1">
              <a:buFontTx/>
              <a:buChar char="•"/>
            </a:pPr>
            <a:r>
              <a:rPr lang="en-US" altLang="en-US" sz="2800" b="1">
                <a:cs typeface="Times New Roman" panose="02020603050405020304" pitchFamily="18" charset="0"/>
              </a:rPr>
              <a:t>Sloping or benching</a:t>
            </a:r>
          </a:p>
          <a:p>
            <a:pPr marL="609600" indent="-609600" eaLnBrk="1" hangingPunct="1">
              <a:buFontTx/>
              <a:buChar char="•"/>
            </a:pPr>
            <a:r>
              <a:rPr lang="en-US" altLang="en-US" sz="2800" b="1">
                <a:cs typeface="Times New Roman" panose="02020603050405020304" pitchFamily="18" charset="0"/>
              </a:rPr>
              <a:t>Keeping clear of water</a:t>
            </a:r>
          </a:p>
          <a:p>
            <a:pPr marL="609600" indent="-609600" eaLnBrk="1" hangingPunct="1">
              <a:buFontTx/>
              <a:buChar char="•"/>
            </a:pPr>
            <a:r>
              <a:rPr lang="en-US" altLang="en-US" sz="2800" b="1">
                <a:cs typeface="Times New Roman" panose="02020603050405020304" pitchFamily="18" charset="0"/>
              </a:rPr>
              <a:t>Access and egress</a:t>
            </a:r>
          </a:p>
          <a:p>
            <a:pPr marL="609600" indent="-609600" eaLnBrk="1" hangingPunct="1">
              <a:buFontTx/>
              <a:buChar char="•"/>
            </a:pPr>
            <a:r>
              <a:rPr lang="en-US" altLang="en-US" sz="2800" b="1">
                <a:cs typeface="Times New Roman" panose="02020603050405020304" pitchFamily="18" charset="0"/>
              </a:rPr>
              <a:t>Traffic safety</a:t>
            </a:r>
          </a:p>
        </p:txBody>
      </p:sp>
      <p:pic>
        <p:nvPicPr>
          <p:cNvPr id="164868" name="Picture 4">
            <a:extLst>
              <a:ext uri="{FF2B5EF4-FFF2-40B4-BE49-F238E27FC236}">
                <a16:creationId xmlns:a16="http://schemas.microsoft.com/office/drawing/2014/main" id="{22963E2A-6812-483F-9FAB-1AA269D9D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7E55FE9E-3121-4A93-A604-A07B99210379}"/>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Questions and Discussion</a:t>
            </a:r>
          </a:p>
        </p:txBody>
      </p:sp>
      <p:sp>
        <p:nvSpPr>
          <p:cNvPr id="166915" name="Rectangle 3">
            <a:extLst>
              <a:ext uri="{FF2B5EF4-FFF2-40B4-BE49-F238E27FC236}">
                <a16:creationId xmlns:a16="http://schemas.microsoft.com/office/drawing/2014/main" id="{D5AC29C1-56D1-4589-BA64-8E13084653F8}"/>
              </a:ext>
            </a:extLst>
          </p:cNvPr>
          <p:cNvSpPr>
            <a:spLocks noGrp="1" noChangeArrowheads="1"/>
          </p:cNvSpPr>
          <p:nvPr>
            <p:ph type="body" idx="1"/>
          </p:nvPr>
        </p:nvSpPr>
        <p:spPr>
          <a:xfrm>
            <a:off x="533400" y="1676400"/>
            <a:ext cx="7772400" cy="4572000"/>
          </a:xfrm>
        </p:spPr>
        <p:txBody>
          <a:bodyPr/>
          <a:lstStyle/>
          <a:p>
            <a:pPr marL="609600" indent="-609600" eaLnBrk="1" hangingPunct="1">
              <a:buFontTx/>
              <a:buNone/>
            </a:pPr>
            <a:r>
              <a:rPr lang="en-US" altLang="en-US" sz="2000" b="1">
                <a:cs typeface="Times New Roman" panose="02020603050405020304" pitchFamily="18" charset="0"/>
              </a:rPr>
              <a:t>Point to ponder</a:t>
            </a:r>
            <a:r>
              <a:rPr lang="en-US" altLang="en-US" sz="2000" b="1">
                <a:latin typeface="Arial Narrow" panose="020B0606020202030204" pitchFamily="34" charset="0"/>
                <a:cs typeface="Times New Roman" panose="02020603050405020304" pitchFamily="18" charset="0"/>
              </a:rPr>
              <a:t>…</a:t>
            </a:r>
            <a:r>
              <a:rPr lang="en-US" altLang="en-US" sz="2000" b="1">
                <a:cs typeface="Times New Roman" panose="02020603050405020304" pitchFamily="18" charset="0"/>
              </a:rPr>
              <a:t>Ensure driver has good field of vision</a:t>
            </a:r>
          </a:p>
        </p:txBody>
      </p:sp>
      <p:pic>
        <p:nvPicPr>
          <p:cNvPr id="166916" name="Picture 4">
            <a:extLst>
              <a:ext uri="{FF2B5EF4-FFF2-40B4-BE49-F238E27FC236}">
                <a16:creationId xmlns:a16="http://schemas.microsoft.com/office/drawing/2014/main" id="{999E530F-BD91-410E-BF19-00C0828AE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67" b="2333"/>
          <a:stretch>
            <a:fillRect/>
          </a:stretch>
        </p:blipFill>
        <p:spPr bwMode="auto">
          <a:xfrm>
            <a:off x="0" y="20574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7" name="Picture 5">
            <a:extLst>
              <a:ext uri="{FF2B5EF4-FFF2-40B4-BE49-F238E27FC236}">
                <a16:creationId xmlns:a16="http://schemas.microsoft.com/office/drawing/2014/main" id="{E2EDA522-E4C9-4F0F-BB86-C90414AD6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D9E06259-710B-4C10-A854-2DD13A4BC06A}"/>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Questions and Discussion</a:t>
            </a:r>
          </a:p>
        </p:txBody>
      </p:sp>
      <p:sp>
        <p:nvSpPr>
          <p:cNvPr id="168963" name="Rectangle 3">
            <a:extLst>
              <a:ext uri="{FF2B5EF4-FFF2-40B4-BE49-F238E27FC236}">
                <a16:creationId xmlns:a16="http://schemas.microsoft.com/office/drawing/2014/main" id="{46DF5C82-5393-477C-BF93-65BFEBA8AD98}"/>
              </a:ext>
            </a:extLst>
          </p:cNvPr>
          <p:cNvSpPr>
            <a:spLocks noGrp="1" noChangeArrowheads="1"/>
          </p:cNvSpPr>
          <p:nvPr>
            <p:ph type="body" idx="1"/>
          </p:nvPr>
        </p:nvSpPr>
        <p:spPr>
          <a:xfrm>
            <a:off x="457200" y="1905000"/>
            <a:ext cx="6902450" cy="4195763"/>
          </a:xfrm>
        </p:spPr>
        <p:txBody>
          <a:bodyPr/>
          <a:lstStyle/>
          <a:p>
            <a:pPr marL="609600" indent="-609600" eaLnBrk="1" hangingPunct="1">
              <a:buFontTx/>
              <a:buNone/>
            </a:pPr>
            <a:r>
              <a:rPr lang="en-US" altLang="en-US" sz="2800" b="1">
                <a:cs typeface="Times New Roman" panose="02020603050405020304" pitchFamily="18" charset="0"/>
              </a:rPr>
              <a:t>Points to ponder</a:t>
            </a:r>
            <a:r>
              <a:rPr lang="en-US" altLang="en-US" sz="2800" b="1">
                <a:latin typeface="Arial Narrow" panose="020B0606020202030204" pitchFamily="34" charset="0"/>
                <a:cs typeface="Times New Roman" panose="02020603050405020304" pitchFamily="18" charset="0"/>
              </a:rPr>
              <a:t>…</a:t>
            </a:r>
            <a:endParaRPr lang="en-US" altLang="en-US" sz="2800" b="1">
              <a:cs typeface="Times New Roman" panose="02020603050405020304" pitchFamily="18" charset="0"/>
            </a:endParaRPr>
          </a:p>
          <a:p>
            <a:pPr marL="609600" indent="-609600" eaLnBrk="1" hangingPunct="1">
              <a:buFontTx/>
              <a:buChar char="•"/>
            </a:pPr>
            <a:r>
              <a:rPr lang="en-US" altLang="en-US" sz="2800" b="1">
                <a:cs typeface="Times New Roman" panose="02020603050405020304" pitchFamily="18" charset="0"/>
              </a:rPr>
              <a:t>Loose material that may fall in has been removed</a:t>
            </a:r>
          </a:p>
          <a:p>
            <a:pPr marL="609600" indent="-609600" eaLnBrk="1" hangingPunct="1">
              <a:buFontTx/>
              <a:buChar char="•"/>
            </a:pPr>
            <a:r>
              <a:rPr lang="en-US" altLang="en-US" sz="2800" b="1">
                <a:cs typeface="Times New Roman" panose="02020603050405020304" pitchFamily="18" charset="0"/>
              </a:rPr>
              <a:t>Shoring adequate to support mobile equipment</a:t>
            </a:r>
          </a:p>
          <a:p>
            <a:pPr marL="609600" indent="-609600" eaLnBrk="1" hangingPunct="1">
              <a:buFontTx/>
              <a:buChar char="•"/>
            </a:pPr>
            <a:r>
              <a:rPr lang="en-US" altLang="en-US" sz="2800" b="1">
                <a:cs typeface="Times New Roman" panose="02020603050405020304" pitchFamily="18" charset="0"/>
              </a:rPr>
              <a:t>Employee may be exposed to engine fumes</a:t>
            </a:r>
          </a:p>
          <a:p>
            <a:pPr marL="609600" indent="-609600" eaLnBrk="1" hangingPunct="1">
              <a:buFontTx/>
              <a:buChar char="•"/>
            </a:pPr>
            <a:r>
              <a:rPr lang="en-US" altLang="en-US" sz="2800" b="1">
                <a:cs typeface="Times New Roman" panose="02020603050405020304" pitchFamily="18" charset="0"/>
              </a:rPr>
              <a:t>Access and egress</a:t>
            </a:r>
          </a:p>
        </p:txBody>
      </p:sp>
      <p:pic>
        <p:nvPicPr>
          <p:cNvPr id="168964" name="Picture 4">
            <a:extLst>
              <a:ext uri="{FF2B5EF4-FFF2-40B4-BE49-F238E27FC236}">
                <a16:creationId xmlns:a16="http://schemas.microsoft.com/office/drawing/2014/main" id="{8BBB74CE-B9B6-4989-BEF6-45952A097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C083CCBC-F623-427F-A777-D27ADB3CD8C8}"/>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Questions and Discussion</a:t>
            </a:r>
          </a:p>
        </p:txBody>
      </p:sp>
      <p:sp>
        <p:nvSpPr>
          <p:cNvPr id="171011" name="Rectangle 3">
            <a:extLst>
              <a:ext uri="{FF2B5EF4-FFF2-40B4-BE49-F238E27FC236}">
                <a16:creationId xmlns:a16="http://schemas.microsoft.com/office/drawing/2014/main" id="{8324050F-229B-4FB3-924B-2236C68FEDA3}"/>
              </a:ext>
            </a:extLst>
          </p:cNvPr>
          <p:cNvSpPr>
            <a:spLocks noGrp="1" noChangeArrowheads="1"/>
          </p:cNvSpPr>
          <p:nvPr>
            <p:ph type="body" idx="1"/>
          </p:nvPr>
        </p:nvSpPr>
        <p:spPr>
          <a:xfrm>
            <a:off x="609600" y="1676400"/>
            <a:ext cx="7772400" cy="4648200"/>
          </a:xfrm>
        </p:spPr>
        <p:txBody>
          <a:bodyPr/>
          <a:lstStyle/>
          <a:p>
            <a:pPr marL="609600" indent="-609600" eaLnBrk="1" hangingPunct="1">
              <a:buFontTx/>
              <a:buNone/>
            </a:pPr>
            <a:r>
              <a:rPr lang="en-US" altLang="en-US" sz="2000" b="1">
                <a:cs typeface="Times New Roman" panose="02020603050405020304" pitchFamily="18" charset="0"/>
              </a:rPr>
              <a:t>Point to ponder</a:t>
            </a:r>
            <a:r>
              <a:rPr lang="en-US" altLang="en-US" sz="2000" b="1">
                <a:latin typeface="Arial Narrow" panose="020B0606020202030204" pitchFamily="34" charset="0"/>
                <a:cs typeface="Times New Roman" panose="02020603050405020304" pitchFamily="18" charset="0"/>
              </a:rPr>
              <a:t>…</a:t>
            </a:r>
            <a:r>
              <a:rPr lang="en-US" altLang="en-US" sz="2000" b="1">
                <a:cs typeface="Times New Roman" panose="02020603050405020304" pitchFamily="18" charset="0"/>
              </a:rPr>
              <a:t> Would you trust your life on this box?</a:t>
            </a:r>
          </a:p>
        </p:txBody>
      </p:sp>
      <p:pic>
        <p:nvPicPr>
          <p:cNvPr id="171012" name="Picture 4">
            <a:extLst>
              <a:ext uri="{FF2B5EF4-FFF2-40B4-BE49-F238E27FC236}">
                <a16:creationId xmlns:a16="http://schemas.microsoft.com/office/drawing/2014/main" id="{3FC255FF-425D-4E79-8AC7-72C2679BD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02" b="1202"/>
          <a:stretch>
            <a:fillRect/>
          </a:stretch>
        </p:blipFill>
        <p:spPr bwMode="auto">
          <a:xfrm>
            <a:off x="0" y="20574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Picture 5">
            <a:extLst>
              <a:ext uri="{FF2B5EF4-FFF2-40B4-BE49-F238E27FC236}">
                <a16:creationId xmlns:a16="http://schemas.microsoft.com/office/drawing/2014/main" id="{5F611A5F-FAC7-459D-A70F-119B5966E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96805DDA-23D0-49F3-83DD-02DC2590F685}"/>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Questions and Discussion</a:t>
            </a:r>
          </a:p>
        </p:txBody>
      </p:sp>
      <p:sp>
        <p:nvSpPr>
          <p:cNvPr id="173059" name="Rectangle 3">
            <a:extLst>
              <a:ext uri="{FF2B5EF4-FFF2-40B4-BE49-F238E27FC236}">
                <a16:creationId xmlns:a16="http://schemas.microsoft.com/office/drawing/2014/main" id="{75719C29-9559-4DB3-9B79-56509EE2056A}"/>
              </a:ext>
            </a:extLst>
          </p:cNvPr>
          <p:cNvSpPr>
            <a:spLocks noGrp="1" noChangeArrowheads="1"/>
          </p:cNvSpPr>
          <p:nvPr>
            <p:ph type="body" idx="1"/>
          </p:nvPr>
        </p:nvSpPr>
        <p:spPr>
          <a:xfrm>
            <a:off x="228600" y="1828800"/>
            <a:ext cx="6902450" cy="4195763"/>
          </a:xfrm>
        </p:spPr>
        <p:txBody>
          <a:bodyPr/>
          <a:lstStyle/>
          <a:p>
            <a:pPr marL="609600" indent="-609600" eaLnBrk="1" hangingPunct="1">
              <a:lnSpc>
                <a:spcPct val="150000"/>
              </a:lnSpc>
              <a:buFontTx/>
              <a:buNone/>
            </a:pPr>
            <a:r>
              <a:rPr lang="en-US" altLang="en-US" sz="2800" b="1">
                <a:cs typeface="Times New Roman" panose="02020603050405020304" pitchFamily="18" charset="0"/>
              </a:rPr>
              <a:t>Points to ponder</a:t>
            </a:r>
            <a:r>
              <a:rPr lang="en-US" altLang="en-US" sz="2800" b="1">
                <a:latin typeface="Arial Narrow" panose="020B0606020202030204" pitchFamily="34" charset="0"/>
                <a:cs typeface="Times New Roman" panose="02020603050405020304" pitchFamily="18" charset="0"/>
              </a:rPr>
              <a:t>…</a:t>
            </a:r>
            <a:endParaRPr lang="en-US" altLang="en-US" sz="2800" b="1">
              <a:cs typeface="Times New Roman" panose="02020603050405020304" pitchFamily="18" charset="0"/>
            </a:endParaRPr>
          </a:p>
          <a:p>
            <a:pPr marL="609600" indent="-609600" eaLnBrk="1" hangingPunct="1">
              <a:lnSpc>
                <a:spcPct val="150000"/>
              </a:lnSpc>
              <a:buFontTx/>
              <a:buChar char="•"/>
            </a:pPr>
            <a:r>
              <a:rPr lang="en-US" altLang="en-US" sz="2800" b="1">
                <a:cs typeface="Times New Roman" panose="02020603050405020304" pitchFamily="18" charset="0"/>
              </a:rPr>
              <a:t>Ladder outside of trench box</a:t>
            </a:r>
          </a:p>
          <a:p>
            <a:pPr marL="609600" indent="-609600" eaLnBrk="1" hangingPunct="1">
              <a:lnSpc>
                <a:spcPct val="150000"/>
              </a:lnSpc>
              <a:buFontTx/>
              <a:buChar char="•"/>
            </a:pPr>
            <a:r>
              <a:rPr lang="en-US" altLang="en-US" sz="2800" b="1">
                <a:cs typeface="Times New Roman" panose="02020603050405020304" pitchFamily="18" charset="0"/>
              </a:rPr>
              <a:t>Trench box not back-filled</a:t>
            </a:r>
          </a:p>
          <a:p>
            <a:pPr marL="990600" lvl="1" indent="-533400" eaLnBrk="1" hangingPunct="1"/>
            <a:r>
              <a:rPr lang="en-US" altLang="en-US" sz="2800" b="1">
                <a:cs typeface="Times New Roman" panose="02020603050405020304" pitchFamily="18" charset="0"/>
              </a:rPr>
              <a:t>Permits easier access and egress and prevents shifting</a:t>
            </a:r>
          </a:p>
        </p:txBody>
      </p:sp>
      <p:pic>
        <p:nvPicPr>
          <p:cNvPr id="173060" name="Picture 4">
            <a:extLst>
              <a:ext uri="{FF2B5EF4-FFF2-40B4-BE49-F238E27FC236}">
                <a16:creationId xmlns:a16="http://schemas.microsoft.com/office/drawing/2014/main" id="{1C775B64-91FE-4D5E-BDDF-5203B890F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6B36317E-4478-46BC-9596-1033A4925A4E}"/>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Questions and Discussion</a:t>
            </a:r>
          </a:p>
        </p:txBody>
      </p:sp>
      <p:sp>
        <p:nvSpPr>
          <p:cNvPr id="175107" name="Rectangle 3">
            <a:extLst>
              <a:ext uri="{FF2B5EF4-FFF2-40B4-BE49-F238E27FC236}">
                <a16:creationId xmlns:a16="http://schemas.microsoft.com/office/drawing/2014/main" id="{C2F9FB84-F37C-479E-AE9A-6A63256D13DC}"/>
              </a:ext>
            </a:extLst>
          </p:cNvPr>
          <p:cNvSpPr>
            <a:spLocks noGrp="1" noChangeArrowheads="1"/>
          </p:cNvSpPr>
          <p:nvPr>
            <p:ph type="body" idx="1"/>
          </p:nvPr>
        </p:nvSpPr>
        <p:spPr>
          <a:xfrm>
            <a:off x="609600" y="1676400"/>
            <a:ext cx="7772400" cy="4648200"/>
          </a:xfrm>
        </p:spPr>
        <p:txBody>
          <a:bodyPr/>
          <a:lstStyle/>
          <a:p>
            <a:pPr marL="609600" indent="-609600" eaLnBrk="1" hangingPunct="1">
              <a:buFontTx/>
              <a:buNone/>
            </a:pPr>
            <a:r>
              <a:rPr lang="en-US" altLang="en-US" sz="2000" b="1">
                <a:cs typeface="Times New Roman" panose="02020603050405020304" pitchFamily="18" charset="0"/>
              </a:rPr>
              <a:t>Point to ponder</a:t>
            </a:r>
            <a:r>
              <a:rPr lang="en-US" altLang="en-US" sz="2000" b="1">
                <a:latin typeface="Arial Narrow" panose="020B0606020202030204" pitchFamily="34" charset="0"/>
                <a:cs typeface="Times New Roman" panose="02020603050405020304" pitchFamily="18" charset="0"/>
              </a:rPr>
              <a:t>…</a:t>
            </a:r>
            <a:r>
              <a:rPr lang="en-US" altLang="en-US" sz="2000" b="1">
                <a:cs typeface="Times New Roman" panose="02020603050405020304" pitchFamily="18" charset="0"/>
              </a:rPr>
              <a:t> Vehicles can become a danger!</a:t>
            </a:r>
          </a:p>
        </p:txBody>
      </p:sp>
      <p:pic>
        <p:nvPicPr>
          <p:cNvPr id="175108" name="Picture 4">
            <a:extLst>
              <a:ext uri="{FF2B5EF4-FFF2-40B4-BE49-F238E27FC236}">
                <a16:creationId xmlns:a16="http://schemas.microsoft.com/office/drawing/2014/main" id="{C8D9B2E9-7913-40D2-9390-E2F46DF9D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04" b="6679"/>
          <a:stretch>
            <a:fillRect/>
          </a:stretch>
        </p:blipFill>
        <p:spPr bwMode="auto">
          <a:xfrm>
            <a:off x="0" y="2057400"/>
            <a:ext cx="9220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9" name="Picture 5">
            <a:extLst>
              <a:ext uri="{FF2B5EF4-FFF2-40B4-BE49-F238E27FC236}">
                <a16:creationId xmlns:a16="http://schemas.microsoft.com/office/drawing/2014/main" id="{6FCC92DD-98AC-4471-AB13-8A3BD7C25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BA3F3815-E4EE-4988-84D9-6312B9CCFE87}"/>
              </a:ext>
            </a:extLst>
          </p:cNvPr>
          <p:cNvSpPr>
            <a:spLocks noGrp="1" noChangeArrowheads="1"/>
          </p:cNvSpPr>
          <p:nvPr>
            <p:ph type="title"/>
          </p:nvPr>
        </p:nvSpPr>
        <p:spPr/>
        <p:txBody>
          <a:bodyPr/>
          <a:lstStyle/>
          <a:p>
            <a:pPr eaLnBrk="1" hangingPunct="1"/>
            <a:r>
              <a:rPr lang="en-US" altLang="en-US" sz="3000"/>
              <a:t>Summary </a:t>
            </a:r>
            <a:br>
              <a:rPr lang="en-US" altLang="en-US" sz="3000"/>
            </a:br>
            <a:r>
              <a:rPr lang="en-US" altLang="en-US" sz="3000"/>
              <a:t>Questions and Discussion</a:t>
            </a:r>
          </a:p>
        </p:txBody>
      </p:sp>
      <p:sp>
        <p:nvSpPr>
          <p:cNvPr id="177155" name="Rectangle 3">
            <a:extLst>
              <a:ext uri="{FF2B5EF4-FFF2-40B4-BE49-F238E27FC236}">
                <a16:creationId xmlns:a16="http://schemas.microsoft.com/office/drawing/2014/main" id="{623E08E7-6FB4-44DE-A511-67F6CB5E5199}"/>
              </a:ext>
            </a:extLst>
          </p:cNvPr>
          <p:cNvSpPr>
            <a:spLocks noGrp="1" noChangeArrowheads="1"/>
          </p:cNvSpPr>
          <p:nvPr>
            <p:ph type="body" idx="1"/>
          </p:nvPr>
        </p:nvSpPr>
        <p:spPr>
          <a:xfrm>
            <a:off x="304800" y="1905000"/>
            <a:ext cx="7924800" cy="4195763"/>
          </a:xfrm>
        </p:spPr>
        <p:txBody>
          <a:bodyPr/>
          <a:lstStyle/>
          <a:p>
            <a:pPr marL="609600" indent="-609600" eaLnBrk="1" hangingPunct="1">
              <a:buFontTx/>
              <a:buNone/>
            </a:pPr>
            <a:r>
              <a:rPr lang="en-US" altLang="en-US" sz="2800" b="1">
                <a:cs typeface="Times New Roman" panose="02020603050405020304" pitchFamily="18" charset="0"/>
              </a:rPr>
              <a:t>Points to ponder</a:t>
            </a:r>
            <a:r>
              <a:rPr lang="en-US" altLang="en-US" sz="2800" b="1">
                <a:latin typeface="Arial Narrow" panose="020B0606020202030204" pitchFamily="34" charset="0"/>
                <a:cs typeface="Times New Roman" panose="02020603050405020304" pitchFamily="18" charset="0"/>
              </a:rPr>
              <a:t>…</a:t>
            </a:r>
            <a:endParaRPr lang="en-US" altLang="en-US" sz="2800" b="1">
              <a:cs typeface="Times New Roman" panose="02020603050405020304" pitchFamily="18" charset="0"/>
            </a:endParaRPr>
          </a:p>
          <a:p>
            <a:pPr marL="609600" indent="-609600" eaLnBrk="1" hangingPunct="1">
              <a:buFontTx/>
              <a:buChar char="•"/>
            </a:pPr>
            <a:r>
              <a:rPr lang="en-US" altLang="en-US" sz="2800" b="1">
                <a:cs typeface="Times New Roman" panose="02020603050405020304" pitchFamily="18" charset="0"/>
              </a:rPr>
              <a:t>Employer shall</a:t>
            </a:r>
          </a:p>
          <a:p>
            <a:pPr marL="990600" lvl="1" indent="-533400" eaLnBrk="1" hangingPunct="1"/>
            <a:r>
              <a:rPr lang="en-US" altLang="en-US" sz="2800" b="1">
                <a:cs typeface="Times New Roman" panose="02020603050405020304" pitchFamily="18" charset="0"/>
              </a:rPr>
              <a:t> provide</a:t>
            </a:r>
            <a:r>
              <a:rPr lang="en-US" altLang="en-US" sz="2800" b="1">
                <a:latin typeface="Arial Narrow" panose="020B0606020202030204" pitchFamily="34" charset="0"/>
                <a:cs typeface="Times New Roman" panose="02020603050405020304" pitchFamily="18" charset="0"/>
              </a:rPr>
              <a:t>…</a:t>
            </a:r>
            <a:r>
              <a:rPr lang="en-US" altLang="en-US" sz="2800" b="1">
                <a:cs typeface="Times New Roman" panose="02020603050405020304" pitchFamily="18" charset="0"/>
              </a:rPr>
              <a:t>instruction, training and supervision</a:t>
            </a:r>
          </a:p>
          <a:p>
            <a:pPr marL="609600" indent="-609600" eaLnBrk="1" hangingPunct="1">
              <a:lnSpc>
                <a:spcPct val="150000"/>
              </a:lnSpc>
              <a:buFontTx/>
              <a:buChar char="•"/>
            </a:pPr>
            <a:r>
              <a:rPr lang="en-US" altLang="en-US" sz="2800" b="1">
                <a:cs typeface="Times New Roman" panose="02020603050405020304" pitchFamily="18" charset="0"/>
              </a:rPr>
              <a:t>Barrier to protect from vehicular traffic</a:t>
            </a:r>
          </a:p>
        </p:txBody>
      </p:sp>
      <p:pic>
        <p:nvPicPr>
          <p:cNvPr id="177156" name="Picture 4">
            <a:extLst>
              <a:ext uri="{FF2B5EF4-FFF2-40B4-BE49-F238E27FC236}">
                <a16:creationId xmlns:a16="http://schemas.microsoft.com/office/drawing/2014/main" id="{76C858B3-EE67-42C0-872D-75D93473D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9C8BAC54-00CC-44C3-BC5F-725EC25CF238}"/>
              </a:ext>
            </a:extLst>
          </p:cNvPr>
          <p:cNvSpPr>
            <a:spLocks noGrp="1" noChangeArrowheads="1"/>
          </p:cNvSpPr>
          <p:nvPr>
            <p:ph type="title"/>
          </p:nvPr>
        </p:nvSpPr>
        <p:spPr/>
        <p:txBody>
          <a:bodyPr/>
          <a:lstStyle/>
          <a:p>
            <a:pPr eaLnBrk="1" hangingPunct="1"/>
            <a:r>
              <a:rPr lang="en-US" altLang="en-US" sz="3000"/>
              <a:t>Excavations and Trenches</a:t>
            </a:r>
            <a:br>
              <a:rPr lang="en-US" altLang="en-US" sz="3000"/>
            </a:br>
            <a:r>
              <a:rPr lang="en-US" altLang="en-US" sz="3000"/>
              <a:t>Due Diligence</a:t>
            </a:r>
          </a:p>
        </p:txBody>
      </p:sp>
      <p:sp>
        <p:nvSpPr>
          <p:cNvPr id="179203" name="Rectangle 3">
            <a:extLst>
              <a:ext uri="{FF2B5EF4-FFF2-40B4-BE49-F238E27FC236}">
                <a16:creationId xmlns:a16="http://schemas.microsoft.com/office/drawing/2014/main" id="{41BFE193-73F0-41FB-B81C-B3B6FC6EC08E}"/>
              </a:ext>
            </a:extLst>
          </p:cNvPr>
          <p:cNvSpPr>
            <a:spLocks noGrp="1" noChangeArrowheads="1"/>
          </p:cNvSpPr>
          <p:nvPr>
            <p:ph type="body" idx="1"/>
          </p:nvPr>
        </p:nvSpPr>
        <p:spPr>
          <a:xfrm>
            <a:off x="685800" y="1600200"/>
            <a:ext cx="7772400" cy="4800600"/>
          </a:xfrm>
        </p:spPr>
        <p:txBody>
          <a:bodyPr/>
          <a:lstStyle/>
          <a:p>
            <a:pPr marL="609600" indent="-609600" eaLnBrk="1" hangingPunct="1">
              <a:lnSpc>
                <a:spcPct val="150000"/>
              </a:lnSpc>
              <a:buFontTx/>
              <a:buNone/>
            </a:pPr>
            <a:r>
              <a:rPr lang="en-US" altLang="en-US" sz="2000" b="1"/>
              <a:t>             What are </a:t>
            </a:r>
            <a:r>
              <a:rPr lang="en-US" altLang="en-US" sz="2000" b="1" u="sng"/>
              <a:t>YOU</a:t>
            </a:r>
            <a:r>
              <a:rPr lang="en-US" altLang="en-US" sz="2000" b="1"/>
              <a:t> doing?</a:t>
            </a:r>
          </a:p>
        </p:txBody>
      </p:sp>
      <p:pic>
        <p:nvPicPr>
          <p:cNvPr id="179204" name="Picture 4">
            <a:extLst>
              <a:ext uri="{FF2B5EF4-FFF2-40B4-BE49-F238E27FC236}">
                <a16:creationId xmlns:a16="http://schemas.microsoft.com/office/drawing/2014/main" id="{B59F08F8-780D-4E2B-B18A-9B1DFECC9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26" b="2568"/>
          <a:stretch>
            <a:fillRect/>
          </a:stretch>
        </p:blipFill>
        <p:spPr bwMode="auto">
          <a:xfrm>
            <a:off x="76200" y="2209800"/>
            <a:ext cx="9067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5" name="Picture 6">
            <a:extLst>
              <a:ext uri="{FF2B5EF4-FFF2-40B4-BE49-F238E27FC236}">
                <a16:creationId xmlns:a16="http://schemas.microsoft.com/office/drawing/2014/main" id="{D8A1E588-8361-4721-8234-022F2E992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8B82324-C645-4A8A-A53B-CE12E479BBC6}"/>
              </a:ext>
            </a:extLst>
          </p:cNvPr>
          <p:cNvSpPr>
            <a:spLocks noGrp="1" noChangeArrowheads="1"/>
          </p:cNvSpPr>
          <p:nvPr>
            <p:ph type="title"/>
          </p:nvPr>
        </p:nvSpPr>
        <p:spPr/>
        <p:txBody>
          <a:bodyPr/>
          <a:lstStyle/>
          <a:p>
            <a:pPr eaLnBrk="1" hangingPunct="1"/>
            <a:r>
              <a:rPr lang="en-US" altLang="en-US" sz="3000"/>
              <a:t>Excavations and Trenches</a:t>
            </a:r>
            <a:br>
              <a:rPr lang="en-US" altLang="en-US" sz="3000"/>
            </a:br>
            <a:r>
              <a:rPr lang="en-US" altLang="en-US" sz="3000"/>
              <a:t>Due Diligence</a:t>
            </a:r>
          </a:p>
        </p:txBody>
      </p:sp>
      <p:sp>
        <p:nvSpPr>
          <p:cNvPr id="181251" name="Rectangle 3">
            <a:extLst>
              <a:ext uri="{FF2B5EF4-FFF2-40B4-BE49-F238E27FC236}">
                <a16:creationId xmlns:a16="http://schemas.microsoft.com/office/drawing/2014/main" id="{76145B83-F930-407B-A9AE-77D8E38A8442}"/>
              </a:ext>
            </a:extLst>
          </p:cNvPr>
          <p:cNvSpPr>
            <a:spLocks noGrp="1" noChangeArrowheads="1"/>
          </p:cNvSpPr>
          <p:nvPr>
            <p:ph type="body" sz="half" idx="1"/>
          </p:nvPr>
        </p:nvSpPr>
        <p:spPr>
          <a:xfrm>
            <a:off x="609600" y="1600200"/>
            <a:ext cx="8382000" cy="4800600"/>
          </a:xfrm>
        </p:spPr>
        <p:txBody>
          <a:bodyPr/>
          <a:lstStyle/>
          <a:p>
            <a:pPr eaLnBrk="1" hangingPunct="1">
              <a:lnSpc>
                <a:spcPct val="150000"/>
              </a:lnSpc>
              <a:buFontTx/>
              <a:buNone/>
            </a:pPr>
            <a:r>
              <a:rPr lang="en-US" altLang="en-US" sz="2000" b="1"/>
              <a:t>              Is it adequate?  How many infractions can you identify?</a:t>
            </a:r>
          </a:p>
          <a:p>
            <a:pPr eaLnBrk="1" hangingPunct="1"/>
            <a:endParaRPr lang="en-US" altLang="en-US" sz="2000" b="1"/>
          </a:p>
        </p:txBody>
      </p:sp>
      <p:pic>
        <p:nvPicPr>
          <p:cNvPr id="181252" name="Picture 4">
            <a:extLst>
              <a:ext uri="{FF2B5EF4-FFF2-40B4-BE49-F238E27FC236}">
                <a16:creationId xmlns:a16="http://schemas.microsoft.com/office/drawing/2014/main" id="{01A191BF-D4A7-4750-8CA7-575F0AD4552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9737" b="1579"/>
          <a:stretch>
            <a:fillRect/>
          </a:stretch>
        </p:blipFill>
        <p:spPr>
          <a:xfrm>
            <a:off x="0" y="2133600"/>
            <a:ext cx="9144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1253" name="Picture 6">
            <a:extLst>
              <a:ext uri="{FF2B5EF4-FFF2-40B4-BE49-F238E27FC236}">
                <a16:creationId xmlns:a16="http://schemas.microsoft.com/office/drawing/2014/main" id="{AD985FC9-E87A-462D-BF64-5C52B847A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00E4E02-99D4-4EB3-A025-718BC0830FBF}"/>
              </a:ext>
            </a:extLst>
          </p:cNvPr>
          <p:cNvSpPr>
            <a:spLocks noGrp="1" noChangeArrowheads="1"/>
          </p:cNvSpPr>
          <p:nvPr>
            <p:ph type="body" sz="half" idx="1"/>
          </p:nvPr>
        </p:nvSpPr>
        <p:spPr>
          <a:xfrm>
            <a:off x="0" y="1676400"/>
            <a:ext cx="2743200" cy="4495800"/>
          </a:xfrm>
        </p:spPr>
        <p:txBody>
          <a:bodyPr/>
          <a:lstStyle/>
          <a:p>
            <a:pPr algn="ctr">
              <a:spcBef>
                <a:spcPct val="0"/>
              </a:spcBef>
              <a:buFontTx/>
              <a:buNone/>
              <a:defRPr/>
            </a:pPr>
            <a:endParaRPr lang="en-US" sz="2800" b="1" dirty="0">
              <a:latin typeface="Algerian" pitchFamily="82" charset="0"/>
            </a:endParaRPr>
          </a:p>
          <a:p>
            <a:pPr algn="ctr">
              <a:spcBef>
                <a:spcPct val="0"/>
              </a:spcBef>
              <a:buFontTx/>
              <a:buNone/>
              <a:defRPr/>
            </a:pPr>
            <a:r>
              <a:rPr lang="en-US" sz="2800" b="1" dirty="0">
                <a:latin typeface="+mj-lt"/>
              </a:rPr>
              <a:t>Your Excavations</a:t>
            </a:r>
          </a:p>
          <a:p>
            <a:pPr algn="ctr">
              <a:spcBef>
                <a:spcPct val="0"/>
              </a:spcBef>
              <a:buFontTx/>
              <a:buNone/>
              <a:defRPr/>
            </a:pPr>
            <a:r>
              <a:rPr lang="en-US" sz="2800" b="1" dirty="0">
                <a:latin typeface="+mj-lt"/>
              </a:rPr>
              <a:t>and</a:t>
            </a:r>
          </a:p>
          <a:p>
            <a:pPr algn="ctr">
              <a:spcBef>
                <a:spcPct val="0"/>
              </a:spcBef>
              <a:buFontTx/>
              <a:buNone/>
              <a:defRPr/>
            </a:pPr>
            <a:r>
              <a:rPr lang="en-US" sz="2800" b="1" dirty="0">
                <a:latin typeface="+mj-lt"/>
              </a:rPr>
              <a:t>Trenches -</a:t>
            </a:r>
          </a:p>
          <a:p>
            <a:pPr algn="ctr">
              <a:spcBef>
                <a:spcPct val="0"/>
              </a:spcBef>
              <a:buFontTx/>
              <a:buNone/>
              <a:defRPr/>
            </a:pPr>
            <a:r>
              <a:rPr lang="en-US" sz="2800" b="1" dirty="0">
                <a:latin typeface="+mj-lt"/>
              </a:rPr>
              <a:t>Are they safe?</a:t>
            </a:r>
          </a:p>
        </p:txBody>
      </p:sp>
      <p:pic>
        <p:nvPicPr>
          <p:cNvPr id="182275" name="Picture 3">
            <a:extLst>
              <a:ext uri="{FF2B5EF4-FFF2-40B4-BE49-F238E27FC236}">
                <a16:creationId xmlns:a16="http://schemas.microsoft.com/office/drawing/2014/main" id="{BE7AB5D7-5914-4CB1-A863-11FB00FFA937}"/>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t="2667" b="1666"/>
          <a:stretch>
            <a:fillRect/>
          </a:stretch>
        </p:blipFill>
        <p:spPr>
          <a:xfrm>
            <a:off x="2819400" y="1828800"/>
            <a:ext cx="60198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2276" name="Picture 5">
            <a:extLst>
              <a:ext uri="{FF2B5EF4-FFF2-40B4-BE49-F238E27FC236}">
                <a16:creationId xmlns:a16="http://schemas.microsoft.com/office/drawing/2014/main" id="{1E353AC4-CB99-4459-897E-E4BF6DB4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7" name="Rectangle 6">
            <a:extLst>
              <a:ext uri="{FF2B5EF4-FFF2-40B4-BE49-F238E27FC236}">
                <a16:creationId xmlns:a16="http://schemas.microsoft.com/office/drawing/2014/main" id="{62A3053E-381F-4CC2-AE28-B955E245F88F}"/>
              </a:ext>
            </a:extLst>
          </p:cNvPr>
          <p:cNvSpPr>
            <a:spLocks noChangeArrowheads="1"/>
          </p:cNvSpPr>
          <p:nvPr/>
        </p:nvSpPr>
        <p:spPr bwMode="auto">
          <a:xfrm>
            <a:off x="2362200" y="685800"/>
            <a:ext cx="4987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har char="·"/>
              <a:defRPr sz="2200">
                <a:solidFill>
                  <a:schemeClr val="tx1"/>
                </a:solidFill>
                <a:latin typeface="Arial" panose="020B0604020202020204" pitchFamily="34" charset="0"/>
              </a:defRPr>
            </a:lvl1pPr>
            <a:lvl2pPr marL="742950" indent="-285750">
              <a:spcBef>
                <a:spcPct val="20000"/>
              </a:spcBef>
              <a:buChar char="-"/>
              <a:defRPr sz="19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sz="1700">
                <a:solidFill>
                  <a:schemeClr val="tx1"/>
                </a:solidFill>
                <a:latin typeface="Arial" panose="020B0604020202020204" pitchFamily="34" charset="0"/>
              </a:defRPr>
            </a:lvl4pPr>
            <a:lvl5pPr marL="2057400" indent="-228600">
              <a:spcBef>
                <a:spcPct val="20000"/>
              </a:spcBef>
              <a:buChar char="-"/>
              <a:defRPr sz="1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a:spcBef>
                <a:spcPct val="0"/>
              </a:spcBef>
              <a:buFontTx/>
              <a:buNone/>
            </a:pPr>
            <a:r>
              <a:rPr lang="en-US" altLang="en-US" sz="3000" b="1">
                <a:solidFill>
                  <a:srgbClr val="CC6D1B"/>
                </a:solidFill>
              </a:rPr>
              <a:t>Excavations and Trenches</a:t>
            </a:r>
            <a:br>
              <a:rPr lang="en-US" altLang="en-US" sz="3000" b="1">
                <a:solidFill>
                  <a:srgbClr val="CC6D1B"/>
                </a:solidFill>
              </a:rPr>
            </a:br>
            <a:r>
              <a:rPr lang="en-US" altLang="en-US" sz="3000" b="1">
                <a:solidFill>
                  <a:srgbClr val="CC6D1B"/>
                </a:solidFill>
              </a:rPr>
              <a:t>Due Diligence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BBC7D7F-1328-4942-924D-EC7A9CF1239B}"/>
              </a:ext>
            </a:extLst>
          </p:cNvPr>
          <p:cNvSpPr>
            <a:spLocks noGrp="1" noChangeArrowheads="1"/>
          </p:cNvSpPr>
          <p:nvPr>
            <p:ph type="title"/>
          </p:nvPr>
        </p:nvSpPr>
        <p:spPr/>
        <p:txBody>
          <a:bodyPr/>
          <a:lstStyle/>
          <a:p>
            <a:pPr eaLnBrk="1" hangingPunct="1"/>
            <a:r>
              <a:rPr lang="en-US" altLang="en-US" sz="3000"/>
              <a:t>Introduction</a:t>
            </a:r>
          </a:p>
        </p:txBody>
      </p:sp>
      <p:sp>
        <p:nvSpPr>
          <p:cNvPr id="19459" name="Rectangle 3">
            <a:extLst>
              <a:ext uri="{FF2B5EF4-FFF2-40B4-BE49-F238E27FC236}">
                <a16:creationId xmlns:a16="http://schemas.microsoft.com/office/drawing/2014/main" id="{C1D0E34F-96F9-4BFC-8A60-D70845A8B435}"/>
              </a:ext>
            </a:extLst>
          </p:cNvPr>
          <p:cNvSpPr>
            <a:spLocks noGrp="1" noChangeArrowheads="1"/>
          </p:cNvSpPr>
          <p:nvPr>
            <p:ph type="body" idx="1"/>
          </p:nvPr>
        </p:nvSpPr>
        <p:spPr>
          <a:xfrm>
            <a:off x="381000" y="1752600"/>
            <a:ext cx="6902450" cy="4344988"/>
          </a:xfrm>
        </p:spPr>
        <p:txBody>
          <a:bodyPr/>
          <a:lstStyle/>
          <a:p>
            <a:pPr marL="609600" indent="-609600" eaLnBrk="1" hangingPunct="1">
              <a:lnSpc>
                <a:spcPct val="150000"/>
              </a:lnSpc>
              <a:buFontTx/>
              <a:buNone/>
            </a:pPr>
            <a:r>
              <a:rPr lang="en-US" altLang="en-US" sz="2700" b="1" u="sng"/>
              <a:t>Acts and Regulations</a:t>
            </a:r>
          </a:p>
          <a:p>
            <a:pPr marL="609600" indent="-609600" eaLnBrk="1" hangingPunct="1">
              <a:lnSpc>
                <a:spcPct val="150000"/>
              </a:lnSpc>
              <a:buFontTx/>
              <a:buNone/>
            </a:pPr>
            <a:r>
              <a:rPr lang="en-US" altLang="en-US" sz="2700" b="1"/>
              <a:t>Ch W-13 </a:t>
            </a:r>
            <a:r>
              <a:rPr lang="en-US" altLang="en-US" sz="2700" b="1" i="1"/>
              <a:t>Workers’ Compensation Act</a:t>
            </a:r>
          </a:p>
          <a:p>
            <a:pPr marL="990600" lvl="1" indent="-533400" eaLnBrk="1" hangingPunct="1">
              <a:lnSpc>
                <a:spcPct val="150000"/>
              </a:lnSpc>
            </a:pPr>
            <a:r>
              <a:rPr lang="en-US" altLang="en-US" sz="2600" b="1"/>
              <a:t>Duties to report accidents (Form 67)</a:t>
            </a:r>
          </a:p>
          <a:p>
            <a:pPr marL="990600" lvl="1" indent="-533400" eaLnBrk="1" hangingPunct="1">
              <a:lnSpc>
                <a:spcPct val="150000"/>
              </a:lnSpc>
            </a:pPr>
            <a:r>
              <a:rPr lang="en-US" altLang="en-US" sz="2600" b="1"/>
              <a:t>Assessment rates and experience rating</a:t>
            </a:r>
          </a:p>
        </p:txBody>
      </p:sp>
      <p:pic>
        <p:nvPicPr>
          <p:cNvPr id="19460" name="Picture 4">
            <a:hlinkClick r:id="rId3"/>
            <a:extLst>
              <a:ext uri="{FF2B5EF4-FFF2-40B4-BE49-F238E27FC236}">
                <a16:creationId xmlns:a16="http://schemas.microsoft.com/office/drawing/2014/main" id="{32BF8020-CBB4-4CE4-B300-030763FE5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theme/theme1.xml><?xml version="1.0" encoding="utf-8"?>
<a:theme xmlns:a="http://schemas.openxmlformats.org/drawingml/2006/main" name="Blank Presentation">
  <a:themeElements>
    <a:clrScheme name="Blank Presentation 13">
      <a:dk1>
        <a:srgbClr val="000000"/>
      </a:dk1>
      <a:lt1>
        <a:srgbClr val="FFFFFF"/>
      </a:lt1>
      <a:dk2>
        <a:srgbClr val="CC6D1B"/>
      </a:dk2>
      <a:lt2>
        <a:srgbClr val="808080"/>
      </a:lt2>
      <a:accent1>
        <a:srgbClr val="CC6D1B"/>
      </a:accent1>
      <a:accent2>
        <a:srgbClr val="FCCC9A"/>
      </a:accent2>
      <a:accent3>
        <a:srgbClr val="FFFFFF"/>
      </a:accent3>
      <a:accent4>
        <a:srgbClr val="000000"/>
      </a:accent4>
      <a:accent5>
        <a:srgbClr val="E2BAAB"/>
      </a:accent5>
      <a:accent6>
        <a:srgbClr val="E4B98B"/>
      </a:accent6>
      <a:hlink>
        <a:srgbClr val="0C2E55"/>
      </a:hlink>
      <a:folHlink>
        <a:srgbClr val="485251"/>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CC6D1B"/>
        </a:dk2>
        <a:lt2>
          <a:srgbClr val="808080"/>
        </a:lt2>
        <a:accent1>
          <a:srgbClr val="CC6D1B"/>
        </a:accent1>
        <a:accent2>
          <a:srgbClr val="FCCC9A"/>
        </a:accent2>
        <a:accent3>
          <a:srgbClr val="FFFFFF"/>
        </a:accent3>
        <a:accent4>
          <a:srgbClr val="000000"/>
        </a:accent4>
        <a:accent5>
          <a:srgbClr val="E2BAAB"/>
        </a:accent5>
        <a:accent6>
          <a:srgbClr val="E4B98B"/>
        </a:accent6>
        <a:hlink>
          <a:srgbClr val="0C2E55"/>
        </a:hlink>
        <a:folHlink>
          <a:srgbClr val="48525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TotalTime>
  <Words>2930</Words>
  <Application>Microsoft Office PowerPoint</Application>
  <PresentationFormat>On-screen Show (4:3)</PresentationFormat>
  <Paragraphs>542</Paragraphs>
  <Slides>89</Slides>
  <Notes>86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Times</vt:lpstr>
      <vt:lpstr>Arial</vt:lpstr>
      <vt:lpstr>Algerian</vt:lpstr>
      <vt:lpstr>Times New Roman</vt:lpstr>
      <vt:lpstr>Arial Narrow</vt:lpstr>
      <vt:lpstr>Arial Unicode MS</vt:lpstr>
      <vt:lpstr>Blank Presentation</vt:lpstr>
      <vt:lpstr>PowerPoint Presentation</vt:lpstr>
      <vt:lpstr>PowerPoint Presentation</vt:lpstr>
      <vt:lpstr>Excavations and Trenches</vt:lpstr>
      <vt:lpstr>Excavations and Trenches</vt:lpstr>
      <vt:lpstr>Excavations and Trenches</vt:lpstr>
      <vt:lpstr>Excavations and Trenches</vt:lpstr>
      <vt:lpstr>Introduction</vt:lpstr>
      <vt:lpstr>Introduction</vt:lpstr>
      <vt:lpstr>Introduction</vt:lpstr>
      <vt:lpstr>Introduction</vt:lpstr>
      <vt:lpstr>Introduction</vt:lpstr>
      <vt:lpstr>Occupational Health &amp; Safety Act  Ch O-0.2</vt:lpstr>
      <vt:lpstr>Occupational Health&amp; Safety Act  Ch O-0.2</vt:lpstr>
      <vt:lpstr>Occupational Health &amp; Safety Act  Ch O-0.2</vt:lpstr>
      <vt:lpstr>Occupational Health &amp; Safety Act  Ch O-0.2</vt:lpstr>
      <vt:lpstr>Occupational Health &amp; Safety Act  Ch O-0.2</vt:lpstr>
      <vt:lpstr>Occupational Health &amp; Safety Act  Ch O-0.2</vt:lpstr>
      <vt:lpstr>Occupational Health &amp; Safety Act  Ch O-0.2</vt:lpstr>
      <vt:lpstr>Occupational Health &amp; Safety Act  Ch O-0.2</vt:lpstr>
      <vt:lpstr>Occupational Health &amp; Safety Act  Ch O-0.2</vt:lpstr>
      <vt:lpstr>General Regulation 91-191 under the Occupational Health and Safety Act</vt:lpstr>
      <vt:lpstr>General Regulation 91-191 under the Occupational Health and Safety Act</vt:lpstr>
      <vt:lpstr>General Regulation 91-191 under the Occupational Health and Safety Act</vt:lpstr>
      <vt:lpstr>General Regulation 91-191 under the Occupational Health and Safety Act</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XIII EXCAVATIONS AND TRENCHES</vt:lpstr>
      <vt:lpstr>General Regulation 91-191 PART X CONSTRUCTION, TRAFFIC AND BUILDING SAFETY </vt:lpstr>
      <vt:lpstr>Safety Talk 19 Trenching - Protection</vt:lpstr>
      <vt:lpstr>Safety Talk 19 Trenching - Protection</vt:lpstr>
      <vt:lpstr>Safety Talk 19 Trenching - Protection</vt:lpstr>
      <vt:lpstr>Safety Talk 19 Trenching - Protection</vt:lpstr>
      <vt:lpstr>Safety Talk 19 Trenching - Protection</vt:lpstr>
      <vt:lpstr>Safety Talk 20 Trenching - Inspection</vt:lpstr>
      <vt:lpstr>Safety Talk 20 Trenching - Inspection</vt:lpstr>
      <vt:lpstr>Safety Talk 20 Trenching - Inspection</vt:lpstr>
      <vt:lpstr>Safety Talk 20 Trenching - Inspection</vt:lpstr>
      <vt:lpstr>Safety Talk 25 Underground Utility Locates</vt:lpstr>
      <vt:lpstr>Safety Talk 25 Underground Utility Locates</vt:lpstr>
      <vt:lpstr>Safety Talk 25 Underground Utility Locates</vt:lpstr>
      <vt:lpstr>Hazard Alert New Brunswick Worker Buried Alive</vt:lpstr>
      <vt:lpstr>Hazard Alert New Brunswick Worker Buried Alive</vt:lpstr>
      <vt:lpstr> Trenching – Zero Tolerance</vt:lpstr>
      <vt:lpstr>Trenching – Zero Tolerance</vt:lpstr>
      <vt:lpstr>Summary  Regulation Overview</vt:lpstr>
      <vt:lpstr>Summary  Regulation Overview</vt:lpstr>
      <vt:lpstr>Summary  Regulation Overview</vt:lpstr>
      <vt:lpstr>Summary  Regulation Overview</vt:lpstr>
      <vt:lpstr>Summary  Regulation Overview</vt:lpstr>
      <vt:lpstr>Summary  Regulation overview</vt:lpstr>
      <vt:lpstr>Summary  Regulation Overview</vt:lpstr>
      <vt:lpstr>Summary  Regulation Overview</vt:lpstr>
      <vt:lpstr>Summary  Regulation Overview</vt:lpstr>
      <vt:lpstr>Summary  Questions and Discussion</vt:lpstr>
      <vt:lpstr>Summary  Questions and Discussion</vt:lpstr>
      <vt:lpstr>Summary  Questions and Discussion</vt:lpstr>
      <vt:lpstr>Summary  Questions and Discussion</vt:lpstr>
      <vt:lpstr>Summary  Questions and Discussion</vt:lpstr>
      <vt:lpstr>Summary  Questions and Discussion</vt:lpstr>
      <vt:lpstr>Summary  Questions and Discussion</vt:lpstr>
      <vt:lpstr>Summary  Questions and Discussion</vt:lpstr>
      <vt:lpstr>Excavations and Trenches Due Diligence</vt:lpstr>
      <vt:lpstr>Excavations and Trenches Due Diligence</vt:lpstr>
      <vt:lpstr>PowerPoint Presentation</vt:lpstr>
    </vt:vector>
  </TitlesOfParts>
  <Company>Hudson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this presentation</dc:title>
  <dc:creator>On-dray Goh-gan</dc:creator>
  <cp:lastModifiedBy>Richardson, Leona</cp:lastModifiedBy>
  <cp:revision>96</cp:revision>
  <cp:lastPrinted>2004-10-21T17:45:26Z</cp:lastPrinted>
  <dcterms:created xsi:type="dcterms:W3CDTF">2004-10-19T13:37:43Z</dcterms:created>
  <dcterms:modified xsi:type="dcterms:W3CDTF">2020-06-04T14:04:22Z</dcterms:modified>
</cp:coreProperties>
</file>